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6" r:id="rId3"/>
    <p:sldId id="257" r:id="rId4"/>
    <p:sldId id="256" r:id="rId5"/>
    <p:sldId id="259" r:id="rId6"/>
    <p:sldId id="267" r:id="rId7"/>
    <p:sldId id="268" r:id="rId8"/>
    <p:sldId id="269" r:id="rId9"/>
    <p:sldId id="270"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A3A"/>
    <a:srgbClr val="A6D5DF"/>
    <a:srgbClr val="0F1923"/>
    <a:srgbClr val="0A111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9" autoAdjust="0"/>
    <p:restoredTop sz="94660"/>
  </p:normalViewPr>
  <p:slideViewPr>
    <p:cSldViewPr snapToGrid="0">
      <p:cViewPr varScale="1">
        <p:scale>
          <a:sx n="116" d="100"/>
          <a:sy n="116" d="100"/>
        </p:scale>
        <p:origin x="90"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73C2E-199E-4EA4-94A5-A58A7BD327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8936A243-A9A7-410A-A832-92E03E1920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10BF6DB7-4311-40AA-B623-2FA3CC34C91B}"/>
              </a:ext>
            </a:extLst>
          </p:cNvPr>
          <p:cNvSpPr>
            <a:spLocks noGrp="1"/>
          </p:cNvSpPr>
          <p:nvPr>
            <p:ph type="dt" sz="half" idx="10"/>
          </p:nvPr>
        </p:nvSpPr>
        <p:spPr/>
        <p:txBody>
          <a:bodyPr/>
          <a:lstStyle/>
          <a:p>
            <a:fld id="{054A6A80-5264-4848-8CA6-96ED35941B24}" type="datetimeFigureOut">
              <a:rPr lang="en-MY" smtClean="0"/>
              <a:t>20/4/2022</a:t>
            </a:fld>
            <a:endParaRPr lang="en-MY"/>
          </a:p>
        </p:txBody>
      </p:sp>
      <p:sp>
        <p:nvSpPr>
          <p:cNvPr id="5" name="Footer Placeholder 4">
            <a:extLst>
              <a:ext uri="{FF2B5EF4-FFF2-40B4-BE49-F238E27FC236}">
                <a16:creationId xmlns:a16="http://schemas.microsoft.com/office/drawing/2014/main" id="{69612A30-AE37-44B7-8CE2-0D5C00B1172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30C0175-731E-41D9-8B64-8ECF06A8EE5D}"/>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12864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E929-22C7-4F5B-963C-A8D039F56935}"/>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0CC0241C-C031-4816-AEC4-2DD3EAA619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DEE678A-F490-4B4C-9A53-92D0A5982358}"/>
              </a:ext>
            </a:extLst>
          </p:cNvPr>
          <p:cNvSpPr>
            <a:spLocks noGrp="1"/>
          </p:cNvSpPr>
          <p:nvPr>
            <p:ph type="dt" sz="half" idx="10"/>
          </p:nvPr>
        </p:nvSpPr>
        <p:spPr/>
        <p:txBody>
          <a:bodyPr/>
          <a:lstStyle/>
          <a:p>
            <a:fld id="{054A6A80-5264-4848-8CA6-96ED35941B24}" type="datetimeFigureOut">
              <a:rPr lang="en-MY" smtClean="0"/>
              <a:t>20/4/2022</a:t>
            </a:fld>
            <a:endParaRPr lang="en-MY"/>
          </a:p>
        </p:txBody>
      </p:sp>
      <p:sp>
        <p:nvSpPr>
          <p:cNvPr id="5" name="Footer Placeholder 4">
            <a:extLst>
              <a:ext uri="{FF2B5EF4-FFF2-40B4-BE49-F238E27FC236}">
                <a16:creationId xmlns:a16="http://schemas.microsoft.com/office/drawing/2014/main" id="{D771FA35-7D98-4DED-AF14-B57664EBAAF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9D2C8C0-43EA-4E62-B458-01182F01118C}"/>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1892497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A11665-1E11-4AAC-9041-0D266D7100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2008A9CE-AEDD-4628-8D34-E8AC5E1B15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7F993887-B34C-470A-99AD-C9E16B0943E7}"/>
              </a:ext>
            </a:extLst>
          </p:cNvPr>
          <p:cNvSpPr>
            <a:spLocks noGrp="1"/>
          </p:cNvSpPr>
          <p:nvPr>
            <p:ph type="dt" sz="half" idx="10"/>
          </p:nvPr>
        </p:nvSpPr>
        <p:spPr/>
        <p:txBody>
          <a:bodyPr/>
          <a:lstStyle/>
          <a:p>
            <a:fld id="{054A6A80-5264-4848-8CA6-96ED35941B24}" type="datetimeFigureOut">
              <a:rPr lang="en-MY" smtClean="0"/>
              <a:t>20/4/2022</a:t>
            </a:fld>
            <a:endParaRPr lang="en-MY"/>
          </a:p>
        </p:txBody>
      </p:sp>
      <p:sp>
        <p:nvSpPr>
          <p:cNvPr id="5" name="Footer Placeholder 4">
            <a:extLst>
              <a:ext uri="{FF2B5EF4-FFF2-40B4-BE49-F238E27FC236}">
                <a16:creationId xmlns:a16="http://schemas.microsoft.com/office/drawing/2014/main" id="{5514B5DF-9026-4417-843F-4CB0A25138D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57C50A4-DD25-4C8E-86FE-12C7B2A0260D}"/>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320334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AEF1E-557E-4C13-8D77-828D017AD308}"/>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FAEC41CF-84A9-4A57-AB4E-9EE8EABD27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DD23F07-5001-47A1-AC0A-322C8DEE6605}"/>
              </a:ext>
            </a:extLst>
          </p:cNvPr>
          <p:cNvSpPr>
            <a:spLocks noGrp="1"/>
          </p:cNvSpPr>
          <p:nvPr>
            <p:ph type="dt" sz="half" idx="10"/>
          </p:nvPr>
        </p:nvSpPr>
        <p:spPr/>
        <p:txBody>
          <a:bodyPr/>
          <a:lstStyle/>
          <a:p>
            <a:fld id="{054A6A80-5264-4848-8CA6-96ED35941B24}" type="datetimeFigureOut">
              <a:rPr lang="en-MY" smtClean="0"/>
              <a:t>20/4/2022</a:t>
            </a:fld>
            <a:endParaRPr lang="en-MY"/>
          </a:p>
        </p:txBody>
      </p:sp>
      <p:sp>
        <p:nvSpPr>
          <p:cNvPr id="5" name="Footer Placeholder 4">
            <a:extLst>
              <a:ext uri="{FF2B5EF4-FFF2-40B4-BE49-F238E27FC236}">
                <a16:creationId xmlns:a16="http://schemas.microsoft.com/office/drawing/2014/main" id="{1636335B-36FA-4D73-A1F5-9AB0C5F0C36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8916342-1C02-438F-B2F2-5D5DCFC6DE3A}"/>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1470712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A981-ED08-421B-AAB8-26FBEF9C41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28F989E2-BFCA-4FE8-B177-49CEA17B78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3C46C0-F436-46FE-B097-9436CC2E357C}"/>
              </a:ext>
            </a:extLst>
          </p:cNvPr>
          <p:cNvSpPr>
            <a:spLocks noGrp="1"/>
          </p:cNvSpPr>
          <p:nvPr>
            <p:ph type="dt" sz="half" idx="10"/>
          </p:nvPr>
        </p:nvSpPr>
        <p:spPr/>
        <p:txBody>
          <a:bodyPr/>
          <a:lstStyle/>
          <a:p>
            <a:fld id="{054A6A80-5264-4848-8CA6-96ED35941B24}" type="datetimeFigureOut">
              <a:rPr lang="en-MY" smtClean="0"/>
              <a:t>20/4/2022</a:t>
            </a:fld>
            <a:endParaRPr lang="en-MY"/>
          </a:p>
        </p:txBody>
      </p:sp>
      <p:sp>
        <p:nvSpPr>
          <p:cNvPr id="5" name="Footer Placeholder 4">
            <a:extLst>
              <a:ext uri="{FF2B5EF4-FFF2-40B4-BE49-F238E27FC236}">
                <a16:creationId xmlns:a16="http://schemas.microsoft.com/office/drawing/2014/main" id="{6A0ACED8-6FE0-4941-B70F-6815EE5F1FAC}"/>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E2A5E55-13F1-464C-AD54-E1AD21D6DD30}"/>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246997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2559-1FC0-4478-B791-F8B30966F585}"/>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9D5A43C5-C13D-4553-8702-38394D452F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64F0F270-56B2-4792-B38A-E6A4D7455B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BDFD8C7E-E300-403D-849B-1B521DACBD61}"/>
              </a:ext>
            </a:extLst>
          </p:cNvPr>
          <p:cNvSpPr>
            <a:spLocks noGrp="1"/>
          </p:cNvSpPr>
          <p:nvPr>
            <p:ph type="dt" sz="half" idx="10"/>
          </p:nvPr>
        </p:nvSpPr>
        <p:spPr/>
        <p:txBody>
          <a:bodyPr/>
          <a:lstStyle/>
          <a:p>
            <a:fld id="{054A6A80-5264-4848-8CA6-96ED35941B24}" type="datetimeFigureOut">
              <a:rPr lang="en-MY" smtClean="0"/>
              <a:t>20/4/2022</a:t>
            </a:fld>
            <a:endParaRPr lang="en-MY"/>
          </a:p>
        </p:txBody>
      </p:sp>
      <p:sp>
        <p:nvSpPr>
          <p:cNvPr id="6" name="Footer Placeholder 5">
            <a:extLst>
              <a:ext uri="{FF2B5EF4-FFF2-40B4-BE49-F238E27FC236}">
                <a16:creationId xmlns:a16="http://schemas.microsoft.com/office/drawing/2014/main" id="{D5E12228-E708-4973-9027-A6272BE5F4D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E7D27007-A7EE-4C2A-A3BC-0098423520A4}"/>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877333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EB59-6DDF-4E79-B9F7-E7B4A671578E}"/>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5BC0A46A-142C-432D-B0DE-90F856F623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990928-9EDE-4E2B-B13C-F5EFAEC7A8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5551A3F2-992B-42F0-B8E0-2AC3ED89FC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649F11-E319-475A-A325-171B2BE2FE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DACAA7D1-5AF1-461D-A60C-8BC00588633F}"/>
              </a:ext>
            </a:extLst>
          </p:cNvPr>
          <p:cNvSpPr>
            <a:spLocks noGrp="1"/>
          </p:cNvSpPr>
          <p:nvPr>
            <p:ph type="dt" sz="half" idx="10"/>
          </p:nvPr>
        </p:nvSpPr>
        <p:spPr/>
        <p:txBody>
          <a:bodyPr/>
          <a:lstStyle/>
          <a:p>
            <a:fld id="{054A6A80-5264-4848-8CA6-96ED35941B24}" type="datetimeFigureOut">
              <a:rPr lang="en-MY" smtClean="0"/>
              <a:t>20/4/2022</a:t>
            </a:fld>
            <a:endParaRPr lang="en-MY"/>
          </a:p>
        </p:txBody>
      </p:sp>
      <p:sp>
        <p:nvSpPr>
          <p:cNvPr id="8" name="Footer Placeholder 7">
            <a:extLst>
              <a:ext uri="{FF2B5EF4-FFF2-40B4-BE49-F238E27FC236}">
                <a16:creationId xmlns:a16="http://schemas.microsoft.com/office/drawing/2014/main" id="{D90AB90B-D2FB-4CF1-A849-BFB51CFDC9C5}"/>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08AA267B-77BA-4925-9F4D-E32A48422FE5}"/>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4026857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5D20E-472A-4ABE-A8ED-AC7E84E3535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83EFB7F0-F3AF-47F4-861D-8546C1E90935}"/>
              </a:ext>
            </a:extLst>
          </p:cNvPr>
          <p:cNvSpPr>
            <a:spLocks noGrp="1"/>
          </p:cNvSpPr>
          <p:nvPr>
            <p:ph type="dt" sz="half" idx="10"/>
          </p:nvPr>
        </p:nvSpPr>
        <p:spPr/>
        <p:txBody>
          <a:bodyPr/>
          <a:lstStyle/>
          <a:p>
            <a:fld id="{054A6A80-5264-4848-8CA6-96ED35941B24}" type="datetimeFigureOut">
              <a:rPr lang="en-MY" smtClean="0"/>
              <a:t>20/4/2022</a:t>
            </a:fld>
            <a:endParaRPr lang="en-MY"/>
          </a:p>
        </p:txBody>
      </p:sp>
      <p:sp>
        <p:nvSpPr>
          <p:cNvPr id="4" name="Footer Placeholder 3">
            <a:extLst>
              <a:ext uri="{FF2B5EF4-FFF2-40B4-BE49-F238E27FC236}">
                <a16:creationId xmlns:a16="http://schemas.microsoft.com/office/drawing/2014/main" id="{577FBB99-A920-4474-8D19-B135B6466C51}"/>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D21D5CF3-B43A-4744-A6DC-54CE33047097}"/>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994402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DFF46-96AF-4D63-85BC-8888F2E64BC5}"/>
              </a:ext>
            </a:extLst>
          </p:cNvPr>
          <p:cNvSpPr>
            <a:spLocks noGrp="1"/>
          </p:cNvSpPr>
          <p:nvPr>
            <p:ph type="dt" sz="half" idx="10"/>
          </p:nvPr>
        </p:nvSpPr>
        <p:spPr/>
        <p:txBody>
          <a:bodyPr/>
          <a:lstStyle/>
          <a:p>
            <a:fld id="{054A6A80-5264-4848-8CA6-96ED35941B24}" type="datetimeFigureOut">
              <a:rPr lang="en-MY" smtClean="0"/>
              <a:t>20/4/2022</a:t>
            </a:fld>
            <a:endParaRPr lang="en-MY"/>
          </a:p>
        </p:txBody>
      </p:sp>
      <p:sp>
        <p:nvSpPr>
          <p:cNvPr id="3" name="Footer Placeholder 2">
            <a:extLst>
              <a:ext uri="{FF2B5EF4-FFF2-40B4-BE49-F238E27FC236}">
                <a16:creationId xmlns:a16="http://schemas.microsoft.com/office/drawing/2014/main" id="{2DCC1A2A-E713-43CD-BDC5-C28CEA93FA2F}"/>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CB25FBE7-AF27-4BA5-A81C-FCA9D6A77431}"/>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510150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37E19-B9DF-44FD-B8C8-E98ED27D3B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61777A0D-B9CE-4F37-8F56-DEDBE7870A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549EE969-91D1-4592-9EF8-5C6E48EBDD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928A3-0C6D-4ECD-8D59-B26DB6F68AA4}"/>
              </a:ext>
            </a:extLst>
          </p:cNvPr>
          <p:cNvSpPr>
            <a:spLocks noGrp="1"/>
          </p:cNvSpPr>
          <p:nvPr>
            <p:ph type="dt" sz="half" idx="10"/>
          </p:nvPr>
        </p:nvSpPr>
        <p:spPr/>
        <p:txBody>
          <a:bodyPr/>
          <a:lstStyle/>
          <a:p>
            <a:fld id="{054A6A80-5264-4848-8CA6-96ED35941B24}" type="datetimeFigureOut">
              <a:rPr lang="en-MY" smtClean="0"/>
              <a:t>20/4/2022</a:t>
            </a:fld>
            <a:endParaRPr lang="en-MY"/>
          </a:p>
        </p:txBody>
      </p:sp>
      <p:sp>
        <p:nvSpPr>
          <p:cNvPr id="6" name="Footer Placeholder 5">
            <a:extLst>
              <a:ext uri="{FF2B5EF4-FFF2-40B4-BE49-F238E27FC236}">
                <a16:creationId xmlns:a16="http://schemas.microsoft.com/office/drawing/2014/main" id="{A7DCDD72-6742-4EE6-87A8-3F0BC8DBD2A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C50AC5D4-7EE1-4AAD-87A4-85D74FA99B2F}"/>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433286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B9F4-2B73-4F42-83CD-907F6B00E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D356FC55-7ECF-4F7B-8F5E-1B6C2A75D2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C59FFC8B-6B68-4C30-830D-9628A8D140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A1DF30-58D3-4BE9-9332-FCE34C95BD71}"/>
              </a:ext>
            </a:extLst>
          </p:cNvPr>
          <p:cNvSpPr>
            <a:spLocks noGrp="1"/>
          </p:cNvSpPr>
          <p:nvPr>
            <p:ph type="dt" sz="half" idx="10"/>
          </p:nvPr>
        </p:nvSpPr>
        <p:spPr/>
        <p:txBody>
          <a:bodyPr/>
          <a:lstStyle/>
          <a:p>
            <a:fld id="{054A6A80-5264-4848-8CA6-96ED35941B24}" type="datetimeFigureOut">
              <a:rPr lang="en-MY" smtClean="0"/>
              <a:t>20/4/2022</a:t>
            </a:fld>
            <a:endParaRPr lang="en-MY"/>
          </a:p>
        </p:txBody>
      </p:sp>
      <p:sp>
        <p:nvSpPr>
          <p:cNvPr id="6" name="Footer Placeholder 5">
            <a:extLst>
              <a:ext uri="{FF2B5EF4-FFF2-40B4-BE49-F238E27FC236}">
                <a16:creationId xmlns:a16="http://schemas.microsoft.com/office/drawing/2014/main" id="{4533D320-EA63-4B99-A456-2C563661D62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E377F70-0A8F-4CE4-8B57-44D9E139A243}"/>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696829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82D0DD-01C6-48DE-865D-2DE2FDBDFE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BB78F127-CA9C-4913-B6A9-31935B2AB2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9BD7B16-7E8C-461D-8428-3B889FFB15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4A6A80-5264-4848-8CA6-96ED35941B24}" type="datetimeFigureOut">
              <a:rPr lang="en-MY" smtClean="0"/>
              <a:t>20/4/2022</a:t>
            </a:fld>
            <a:endParaRPr lang="en-MY"/>
          </a:p>
        </p:txBody>
      </p:sp>
      <p:sp>
        <p:nvSpPr>
          <p:cNvPr id="5" name="Footer Placeholder 4">
            <a:extLst>
              <a:ext uri="{FF2B5EF4-FFF2-40B4-BE49-F238E27FC236}">
                <a16:creationId xmlns:a16="http://schemas.microsoft.com/office/drawing/2014/main" id="{38C7356E-6E05-412E-9971-783FBF5A4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0A3A3D0F-3F55-4364-913F-1E7EDA6D59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34DD00-9460-4ACA-BCB3-0658FCE44E65}" type="slidenum">
              <a:rPr lang="en-MY" smtClean="0"/>
              <a:t>‹#›</a:t>
            </a:fld>
            <a:endParaRPr lang="en-MY"/>
          </a:p>
        </p:txBody>
      </p:sp>
    </p:spTree>
    <p:extLst>
      <p:ext uri="{BB962C8B-B14F-4D97-AF65-F5344CB8AC3E}">
        <p14:creationId xmlns:p14="http://schemas.microsoft.com/office/powerpoint/2010/main" val="1761410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gif"/><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7.gif"/></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9.jp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4.png"/><Relationship Id="rId3" Type="http://schemas.microsoft.com/office/2007/relationships/hdphoto" Target="../media/hdphoto3.wdp"/><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slide" Target="slide6.xml"/><Relationship Id="rId2" Type="http://schemas.openxmlformats.org/officeDocument/2006/relationships/image" Target="../media/image10.png"/><Relationship Id="rId16" Type="http://schemas.openxmlformats.org/officeDocument/2006/relationships/image" Target="../media/image23.pn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5.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3.wdp"/><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7.png"/><Relationship Id="rId9" Type="http://schemas.openxmlformats.org/officeDocument/2006/relationships/image" Target="../media/image28.jpe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3.wdp"/><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30.jpeg"/><Relationship Id="rId4" Type="http://schemas.openxmlformats.org/officeDocument/2006/relationships/image" Target="../media/image27.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png"/><Relationship Id="rId3" Type="http://schemas.microsoft.com/office/2007/relationships/hdphoto" Target="../media/hdphoto3.wdp"/><Relationship Id="rId7" Type="http://schemas.openxmlformats.org/officeDocument/2006/relationships/image" Target="../media/image13.svg"/><Relationship Id="rId12" Type="http://schemas.openxmlformats.org/officeDocument/2006/relationships/image" Target="../media/image3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33.png"/><Relationship Id="rId5" Type="http://schemas.openxmlformats.org/officeDocument/2006/relationships/image" Target="../media/image11.pn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3.wdp"/><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38.png"/><Relationship Id="rId4" Type="http://schemas.openxmlformats.org/officeDocument/2006/relationships/image" Target="../media/image27.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3.wdp"/><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E619520B-374C-4813-B6F2-699A02397CB7}"/>
              </a:ext>
            </a:extLst>
          </p:cNvPr>
          <p:cNvSpPr txBox="1"/>
          <p:nvPr/>
        </p:nvSpPr>
        <p:spPr>
          <a:xfrm>
            <a:off x="843651" y="0"/>
            <a:ext cx="10987303" cy="5386090"/>
          </a:xfrm>
          <a:prstGeom prst="rect">
            <a:avLst/>
          </a:prstGeom>
          <a:noFill/>
        </p:spPr>
        <p:txBody>
          <a:bodyPr wrap="none" rtlCol="0">
            <a:spAutoFit/>
          </a:bodyPr>
          <a:lstStyle/>
          <a:p>
            <a:pPr algn="ctr"/>
            <a:r>
              <a:rPr lang="id-ID" sz="13800" dirty="0">
                <a:solidFill>
                  <a:srgbClr val="E2CFC0"/>
                </a:solidFill>
                <a:latin typeface="Bell MT" panose="02020503060305020303" pitchFamily="18" charset="0"/>
              </a:rPr>
              <a:t>TUBES PBO</a:t>
            </a:r>
            <a:r>
              <a:rPr lang="id-ID" sz="34400" dirty="0">
                <a:solidFill>
                  <a:srgbClr val="E2CFC0"/>
                </a:solidFill>
                <a:latin typeface="Bell MT" panose="02020503060305020303" pitchFamily="18" charset="0"/>
              </a:rPr>
              <a:t> </a:t>
            </a:r>
            <a:endParaRPr lang="en-MY" sz="28700" dirty="0">
              <a:solidFill>
                <a:srgbClr val="E2CFC0"/>
              </a:solidFill>
              <a:latin typeface="Bell MT" panose="02020503060305020303" pitchFamily="18" charset="0"/>
            </a:endParaRPr>
          </a:p>
        </p:txBody>
      </p:sp>
      <p:pic>
        <p:nvPicPr>
          <p:cNvPr id="32" name="Picture 31">
            <a:extLst>
              <a:ext uri="{FF2B5EF4-FFF2-40B4-BE49-F238E27FC236}">
                <a16:creationId xmlns:a16="http://schemas.microsoft.com/office/drawing/2014/main" id="{19E8E527-40B6-4369-97A3-10BBFDE1CC06}"/>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1424301" flipH="1">
            <a:off x="10797326" y="6764995"/>
            <a:ext cx="2295865" cy="1726529"/>
          </a:xfrm>
          <a:prstGeom prst="rect">
            <a:avLst/>
          </a:prstGeom>
        </p:spPr>
      </p:pic>
      <p:pic>
        <p:nvPicPr>
          <p:cNvPr id="24" name="Picture 23">
            <a:extLst>
              <a:ext uri="{FF2B5EF4-FFF2-40B4-BE49-F238E27FC236}">
                <a16:creationId xmlns:a16="http://schemas.microsoft.com/office/drawing/2014/main" id="{6680B8C6-525D-445F-9562-549CF72E6FD7}"/>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75699">
            <a:off x="-1660132" y="5978907"/>
            <a:ext cx="5007566" cy="3765774"/>
          </a:xfrm>
          <a:prstGeom prst="rect">
            <a:avLst/>
          </a:prstGeom>
        </p:spPr>
      </p:pic>
      <p:pic>
        <p:nvPicPr>
          <p:cNvPr id="25" name="Picture 24">
            <a:extLst>
              <a:ext uri="{FF2B5EF4-FFF2-40B4-BE49-F238E27FC236}">
                <a16:creationId xmlns:a16="http://schemas.microsoft.com/office/drawing/2014/main" id="{BA749407-94E1-4B8B-92CB-CC8B790D7E9B}"/>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0143828" flipH="1">
            <a:off x="10915146" y="-3927628"/>
            <a:ext cx="3392794" cy="2948929"/>
          </a:xfrm>
          <a:prstGeom prst="rect">
            <a:avLst/>
          </a:prstGeom>
        </p:spPr>
      </p:pic>
      <p:pic>
        <p:nvPicPr>
          <p:cNvPr id="12" name="Picture 11" descr="A picture containing object, lamp&#10;&#10;Description automatically generated">
            <a:extLst>
              <a:ext uri="{FF2B5EF4-FFF2-40B4-BE49-F238E27FC236}">
                <a16:creationId xmlns:a16="http://schemas.microsoft.com/office/drawing/2014/main" id="{6306EE65-B7B8-4095-9B50-16CEA7D6CE08}"/>
              </a:ext>
            </a:extLst>
          </p:cNvPr>
          <p:cNvPicPr>
            <a:picLocks noChangeAspect="1"/>
          </p:cNvPicPr>
          <p:nvPr/>
        </p:nvPicPr>
        <p:blipFill rotWithShape="1">
          <a:blip r:embed="rId4">
            <a:duotone>
              <a:prstClr val="black"/>
              <a:schemeClr val="tx2">
                <a:tint val="45000"/>
                <a:satMod val="400000"/>
              </a:schemeClr>
            </a:duotone>
            <a:extLst>
              <a:ext uri="{BEBA8EAE-BF5A-486C-A8C5-ECC9F3942E4B}">
                <a14:imgProps xmlns:a14="http://schemas.microsoft.com/office/drawing/2010/main">
                  <a14:imgLayer r:embed="rId5">
                    <a14:imgEffect>
                      <a14:backgroundRemoval t="10000" b="90000" l="10000" r="90000">
                        <a14:foregroundMark x1="29634" y1="26593" x2="29268" y2="28532"/>
                        <a14:foregroundMark x1="29512" y1="14404" x2="30488" y2="15235"/>
                        <a14:foregroundMark x1="33049" y1="26039" x2="33049" y2="26039"/>
                        <a14:foregroundMark x1="35610" y1="31302" x2="35610" y2="31302"/>
                      </a14:backgroundRemoval>
                    </a14:imgEffect>
                    <a14:imgEffect>
                      <a14:artisticTexturizer/>
                    </a14:imgEffect>
                    <a14:imgEffect>
                      <a14:colorTemperature colorTemp="5300"/>
                    </a14:imgEffect>
                  </a14:imgLayer>
                </a14:imgProps>
              </a:ext>
              <a:ext uri="{28A0092B-C50C-407E-A947-70E740481C1C}">
                <a14:useLocalDpi xmlns:a14="http://schemas.microsoft.com/office/drawing/2010/main" val="0"/>
              </a:ext>
            </a:extLst>
          </a:blip>
          <a:srcRect l="26382" t="7158" r="34304" b="10033"/>
          <a:stretch/>
        </p:blipFill>
        <p:spPr>
          <a:xfrm rot="20517485">
            <a:off x="12525115" y="5908845"/>
            <a:ext cx="2798959" cy="2595480"/>
          </a:xfrm>
          <a:prstGeom prst="rect">
            <a:avLst/>
          </a:prstGeom>
          <a:effectLst>
            <a:outerShdw blurRad="50800" dist="38100" dir="2700000" algn="tl" rotWithShape="0">
              <a:prstClr val="black">
                <a:alpha val="40000"/>
              </a:prstClr>
            </a:outerShdw>
          </a:effectLst>
        </p:spPr>
      </p:pic>
      <p:pic>
        <p:nvPicPr>
          <p:cNvPr id="30" name="Picture 29">
            <a:extLst>
              <a:ext uri="{FF2B5EF4-FFF2-40B4-BE49-F238E27FC236}">
                <a16:creationId xmlns:a16="http://schemas.microsoft.com/office/drawing/2014/main" id="{71B52340-669E-435D-AE65-73DB575431E3}"/>
              </a:ext>
            </a:extLst>
          </p:cNvPr>
          <p:cNvPicPr>
            <a:picLocks noChangeAspect="1"/>
          </p:cNvPicPr>
          <p:nvPr/>
        </p:nvPicPr>
        <p:blipFill rotWithShape="1">
          <a:blip r:embed="rId2">
            <a:alphaModFix amt="70000"/>
            <a:duotone>
              <a:prstClr val="black"/>
              <a:schemeClr val="accent1">
                <a:tint val="45000"/>
                <a:satMod val="400000"/>
              </a:schemeClr>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0143828">
            <a:off x="4263573" y="7104028"/>
            <a:ext cx="1327732" cy="998477"/>
          </a:xfrm>
          <a:prstGeom prst="rect">
            <a:avLst/>
          </a:prstGeom>
        </p:spPr>
      </p:pic>
      <p:pic>
        <p:nvPicPr>
          <p:cNvPr id="31" name="Picture 30">
            <a:extLst>
              <a:ext uri="{FF2B5EF4-FFF2-40B4-BE49-F238E27FC236}">
                <a16:creationId xmlns:a16="http://schemas.microsoft.com/office/drawing/2014/main" id="{F086C127-0D75-4351-A4E3-0E205ABD169C}"/>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5597996">
            <a:off x="7226869" y="7036076"/>
            <a:ext cx="884189" cy="664925"/>
          </a:xfrm>
          <a:prstGeom prst="rect">
            <a:avLst/>
          </a:prstGeom>
        </p:spPr>
      </p:pic>
      <p:pic>
        <p:nvPicPr>
          <p:cNvPr id="37" name="Picture 36">
            <a:extLst>
              <a:ext uri="{FF2B5EF4-FFF2-40B4-BE49-F238E27FC236}">
                <a16:creationId xmlns:a16="http://schemas.microsoft.com/office/drawing/2014/main" id="{EE3468D5-6F71-43DB-BA5E-1011B4C61AA8}"/>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6002004" flipV="1">
            <a:off x="-808240" y="-1753224"/>
            <a:ext cx="884189" cy="664925"/>
          </a:xfrm>
          <a:prstGeom prst="rect">
            <a:avLst/>
          </a:prstGeom>
        </p:spPr>
      </p:pic>
      <p:pic>
        <p:nvPicPr>
          <p:cNvPr id="39" name="Picture 38">
            <a:extLst>
              <a:ext uri="{FF2B5EF4-FFF2-40B4-BE49-F238E27FC236}">
                <a16:creationId xmlns:a16="http://schemas.microsoft.com/office/drawing/2014/main" id="{B71D0D51-B131-4CD0-A938-2232EFE1406F}"/>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5597996" flipH="1" flipV="1">
            <a:off x="-259403" y="-1134950"/>
            <a:ext cx="1160006" cy="664925"/>
          </a:xfrm>
          <a:prstGeom prst="rect">
            <a:avLst/>
          </a:prstGeom>
        </p:spPr>
      </p:pic>
      <p:pic>
        <p:nvPicPr>
          <p:cNvPr id="5" name="Picture 4">
            <a:extLst>
              <a:ext uri="{FF2B5EF4-FFF2-40B4-BE49-F238E27FC236}">
                <a16:creationId xmlns:a16="http://schemas.microsoft.com/office/drawing/2014/main" id="{98060CE7-401F-4CE5-A99F-6B7D1D776A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5065" y="962906"/>
            <a:ext cx="2913284" cy="2184963"/>
          </a:xfrm>
          <a:prstGeom prst="rect">
            <a:avLst/>
          </a:prstGeom>
        </p:spPr>
      </p:pic>
    </p:spTree>
    <p:extLst>
      <p:ext uri="{BB962C8B-B14F-4D97-AF65-F5344CB8AC3E}">
        <p14:creationId xmlns:p14="http://schemas.microsoft.com/office/powerpoint/2010/main" val="13925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7216C56E-96BB-4E67-B0F4-999EBC4CBD4F}"/>
              </a:ext>
            </a:extLst>
          </p:cNvPr>
          <p:cNvGrpSpPr/>
          <p:nvPr/>
        </p:nvGrpSpPr>
        <p:grpSpPr>
          <a:xfrm>
            <a:off x="0" y="0"/>
            <a:ext cx="12192000" cy="6858000"/>
            <a:chOff x="0" y="-14362662"/>
            <a:chExt cx="12192000" cy="6858000"/>
          </a:xfrm>
        </p:grpSpPr>
        <p:sp>
          <p:nvSpPr>
            <p:cNvPr id="68" name="Rectangle 67">
              <a:extLst>
                <a:ext uri="{FF2B5EF4-FFF2-40B4-BE49-F238E27FC236}">
                  <a16:creationId xmlns:a16="http://schemas.microsoft.com/office/drawing/2014/main" id="{506EC4C2-6D54-4619-AF7A-687DCA13A732}"/>
                </a:ext>
              </a:extLst>
            </p:cNvPr>
            <p:cNvSpPr/>
            <p:nvPr/>
          </p:nvSpPr>
          <p:spPr>
            <a:xfrm>
              <a:off x="0" y="-14362662"/>
              <a:ext cx="12192000" cy="6858000"/>
            </a:xfrm>
            <a:prstGeom prst="rect">
              <a:avLst/>
            </a:prstGeom>
            <a:solidFill>
              <a:srgbClr val="182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 name="Moon 68">
              <a:extLst>
                <a:ext uri="{FF2B5EF4-FFF2-40B4-BE49-F238E27FC236}">
                  <a16:creationId xmlns:a16="http://schemas.microsoft.com/office/drawing/2014/main" id="{914BA277-7556-4452-BBC6-5E04186AF7C4}"/>
                </a:ext>
              </a:extLst>
            </p:cNvPr>
            <p:cNvSpPr/>
            <p:nvPr/>
          </p:nvSpPr>
          <p:spPr>
            <a:xfrm rot="19819656">
              <a:off x="3228698" y="-13836644"/>
              <a:ext cx="2046931" cy="3447454"/>
            </a:xfrm>
            <a:prstGeom prst="moon">
              <a:avLst>
                <a:gd name="adj" fmla="val 454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1333499"/>
            <a:ext cx="12192000" cy="557212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4FF3496E-C795-477D-BC60-FB7E868B5BB7}"/>
              </a:ext>
            </a:extLst>
          </p:cNvPr>
          <p:cNvGrpSpPr/>
          <p:nvPr/>
        </p:nvGrpSpPr>
        <p:grpSpPr>
          <a:xfrm>
            <a:off x="0" y="488949"/>
            <a:ext cx="12268944" cy="6380933"/>
            <a:chOff x="0" y="488949"/>
            <a:chExt cx="12268944" cy="6380933"/>
          </a:xfrm>
        </p:grpSpPr>
        <p:grpSp>
          <p:nvGrpSpPr>
            <p:cNvPr id="17" name="Group 16">
              <a:extLst>
                <a:ext uri="{FF2B5EF4-FFF2-40B4-BE49-F238E27FC236}">
                  <a16:creationId xmlns:a16="http://schemas.microsoft.com/office/drawing/2014/main" id="{5A57B033-DC7B-455A-BD1D-DEF5D6819779}"/>
                </a:ext>
              </a:extLst>
            </p:cNvPr>
            <p:cNvGrpSpPr/>
            <p:nvPr/>
          </p:nvGrpSpPr>
          <p:grpSpPr>
            <a:xfrm>
              <a:off x="0" y="488949"/>
              <a:ext cx="12268944" cy="6380933"/>
              <a:chOff x="0" y="736599"/>
              <a:chExt cx="12268944" cy="6380933"/>
            </a:xfrm>
          </p:grpSpPr>
          <p:grpSp>
            <p:nvGrpSpPr>
              <p:cNvPr id="13" name="Group 12">
                <a:extLst>
                  <a:ext uri="{FF2B5EF4-FFF2-40B4-BE49-F238E27FC236}">
                    <a16:creationId xmlns:a16="http://schemas.microsoft.com/office/drawing/2014/main" id="{F9878F5E-A7C4-4F44-871E-4666F084EDDD}"/>
                  </a:ext>
                </a:extLst>
              </p:cNvPr>
              <p:cNvGrpSpPr/>
              <p:nvPr/>
            </p:nvGrpSpPr>
            <p:grpSpPr>
              <a:xfrm>
                <a:off x="0" y="736599"/>
                <a:ext cx="12192000" cy="6380933"/>
                <a:chOff x="0" y="736599"/>
                <a:chExt cx="12192000" cy="6380933"/>
              </a:xfrm>
            </p:grpSpPr>
            <p:pic>
              <p:nvPicPr>
                <p:cNvPr id="6" name="Picture 2">
                  <a:extLst>
                    <a:ext uri="{FF2B5EF4-FFF2-40B4-BE49-F238E27FC236}">
                      <a16:creationId xmlns:a16="http://schemas.microsoft.com/office/drawing/2014/main" id="{AD24BB51-5597-4744-A45E-0426C3337AAE}"/>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Effect>
                            <a14:artisticGlowEdges/>
                          </a14:imgEffect>
                        </a14:imgLayer>
                      </a14:imgProps>
                    </a:ext>
                    <a:ext uri="{28A0092B-C50C-407E-A947-70E740481C1C}">
                      <a14:useLocalDpi xmlns:a14="http://schemas.microsoft.com/office/drawing/2010/main" val="0"/>
                    </a:ext>
                  </a:extLst>
                </a:blip>
                <a:srcRect t="42328"/>
                <a:stretch/>
              </p:blipFill>
              <p:spPr bwMode="auto">
                <a:xfrm>
                  <a:off x="0" y="3162389"/>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2A021A04-7FBD-4DA0-BFE2-2E416AC68F35}"/>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Rectangle: Rounded Corners 7">
                  <a:extLst>
                    <a:ext uri="{FF2B5EF4-FFF2-40B4-BE49-F238E27FC236}">
                      <a16:creationId xmlns:a16="http://schemas.microsoft.com/office/drawing/2014/main" id="{124EBD7B-D751-4491-AD1C-AFE076227BD3}"/>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4610ADAB-75EC-4370-A9C4-FB30AE9F0672}"/>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7E55878B-4042-41C1-89F3-C608B7ADFDD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 name="TextBox 8">
                  <a:extLst>
                    <a:ext uri="{FF2B5EF4-FFF2-40B4-BE49-F238E27FC236}">
                      <a16:creationId xmlns:a16="http://schemas.microsoft.com/office/drawing/2014/main" id="{6FB143C0-6896-47E7-92CF-8977963F7BA1}"/>
                    </a:ext>
                  </a:extLst>
                </p:cNvPr>
                <p:cNvSpPr txBox="1"/>
                <p:nvPr/>
              </p:nvSpPr>
              <p:spPr>
                <a:xfrm>
                  <a:off x="4095253" y="2396635"/>
                  <a:ext cx="4692310" cy="1200329"/>
                </a:xfrm>
                <a:prstGeom prst="rect">
                  <a:avLst/>
                </a:prstGeom>
                <a:noFill/>
              </p:spPr>
              <p:txBody>
                <a:bodyPr wrap="none" rtlCol="0">
                  <a:spAutoFit/>
                </a:bodyPr>
                <a:lstStyle/>
                <a:p>
                  <a:r>
                    <a:rPr lang="id-ID" sz="5400" dirty="0">
                      <a:solidFill>
                        <a:schemeClr val="bg1"/>
                      </a:solidFill>
                      <a:latin typeface="Felix Titling" panose="04060505060202020A04" pitchFamily="82" charset="0"/>
                    </a:rPr>
                    <a:t>morphling</a:t>
                  </a:r>
                  <a:r>
                    <a:rPr lang="en-MY" sz="7200" dirty="0">
                      <a:solidFill>
                        <a:schemeClr val="bg1"/>
                      </a:solidFill>
                      <a:latin typeface="Felix Titling" panose="04060505060202020A04" pitchFamily="82" charset="0"/>
                    </a:rPr>
                    <a:t> </a:t>
                  </a:r>
                </a:p>
              </p:txBody>
            </p:sp>
          </p:grpSp>
          <p:sp>
            <p:nvSpPr>
              <p:cNvPr id="15" name="TextBox 14">
                <a:extLst>
                  <a:ext uri="{FF2B5EF4-FFF2-40B4-BE49-F238E27FC236}">
                    <a16:creationId xmlns:a16="http://schemas.microsoft.com/office/drawing/2014/main" id="{6248F497-47B1-4A6F-9735-125350CE3687}"/>
                  </a:ext>
                </a:extLst>
              </p:cNvPr>
              <p:cNvSpPr txBox="1"/>
              <p:nvPr/>
            </p:nvSpPr>
            <p:spPr>
              <a:xfrm>
                <a:off x="9763130" y="6225142"/>
                <a:ext cx="2505814"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 10-RA</a:t>
                </a:r>
                <a:r>
                  <a:rPr lang="en-MY" dirty="0">
                    <a:solidFill>
                      <a:schemeClr val="bg1"/>
                    </a:solidFill>
                    <a:latin typeface="Abadi" panose="020B0604020104020204" pitchFamily="34" charset="0"/>
                  </a:rPr>
                  <a:t> </a:t>
                </a:r>
              </a:p>
            </p:txBody>
          </p:sp>
          <p:sp>
            <p:nvSpPr>
              <p:cNvPr id="16" name="TextBox 15">
                <a:extLst>
                  <a:ext uri="{FF2B5EF4-FFF2-40B4-BE49-F238E27FC236}">
                    <a16:creationId xmlns:a16="http://schemas.microsoft.com/office/drawing/2014/main" id="{42ABDC13-7CCA-4FD0-845D-45606D477709}"/>
                  </a:ext>
                </a:extLst>
              </p:cNvPr>
              <p:cNvSpPr txBox="1"/>
              <p:nvPr/>
            </p:nvSpPr>
            <p:spPr>
              <a:xfrm>
                <a:off x="220822" y="6191192"/>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grpSp>
        <p:pic>
          <p:nvPicPr>
            <p:cNvPr id="92" name="Graphic 91" descr="Leaf with solid fill">
              <a:extLst>
                <a:ext uri="{FF2B5EF4-FFF2-40B4-BE49-F238E27FC236}">
                  <a16:creationId xmlns:a16="http://schemas.microsoft.com/office/drawing/2014/main" id="{96C5426A-76C5-4825-8023-6D7086EC88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53477" y="1901828"/>
              <a:ext cx="720414" cy="720414"/>
            </a:xfrm>
            <a:prstGeom prst="rect">
              <a:avLst/>
            </a:prstGeom>
          </p:spPr>
        </p:pic>
      </p:grpSp>
      <p:pic>
        <p:nvPicPr>
          <p:cNvPr id="3" name="Picture 2">
            <a:extLst>
              <a:ext uri="{FF2B5EF4-FFF2-40B4-BE49-F238E27FC236}">
                <a16:creationId xmlns:a16="http://schemas.microsoft.com/office/drawing/2014/main" id="{7B7BA6B0-D5B2-47A8-9B37-77F110D18D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1167" y="2772138"/>
            <a:ext cx="1481960" cy="1481960"/>
          </a:xfrm>
          <a:prstGeom prst="rect">
            <a:avLst/>
          </a:prstGeom>
        </p:spPr>
      </p:pic>
    </p:spTree>
    <p:extLst>
      <p:ext uri="{BB962C8B-B14F-4D97-AF65-F5344CB8AC3E}">
        <p14:creationId xmlns:p14="http://schemas.microsoft.com/office/powerpoint/2010/main" val="2460829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506EC4C2-6D54-4619-AF7A-687DCA13A732}"/>
              </a:ext>
            </a:extLst>
          </p:cNvPr>
          <p:cNvSpPr/>
          <p:nvPr/>
        </p:nvSpPr>
        <p:spPr>
          <a:xfrm>
            <a:off x="0" y="0"/>
            <a:ext cx="12192000" cy="6858000"/>
          </a:xfrm>
          <a:prstGeom prst="rect">
            <a:avLst/>
          </a:prstGeom>
          <a:solidFill>
            <a:srgbClr val="182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 name="Moon 68">
            <a:extLst>
              <a:ext uri="{FF2B5EF4-FFF2-40B4-BE49-F238E27FC236}">
                <a16:creationId xmlns:a16="http://schemas.microsoft.com/office/drawing/2014/main" id="{914BA277-7556-4452-BBC6-5E04186AF7C4}"/>
              </a:ext>
            </a:extLst>
          </p:cNvPr>
          <p:cNvSpPr/>
          <p:nvPr/>
        </p:nvSpPr>
        <p:spPr>
          <a:xfrm rot="19819656">
            <a:off x="3228698" y="526018"/>
            <a:ext cx="2046931" cy="3447454"/>
          </a:xfrm>
          <a:prstGeom prst="moon">
            <a:avLst>
              <a:gd name="adj" fmla="val 454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1285874"/>
            <a:ext cx="12192000" cy="55721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5B9A458-07D4-4777-8CDD-B8BE283E9797}"/>
              </a:ext>
            </a:extLst>
          </p:cNvPr>
          <p:cNvSpPr txBox="1"/>
          <p:nvPr/>
        </p:nvSpPr>
        <p:spPr>
          <a:xfrm>
            <a:off x="3272571" y="517475"/>
            <a:ext cx="7592485" cy="5386090"/>
          </a:xfrm>
          <a:prstGeom prst="rect">
            <a:avLst/>
          </a:prstGeom>
          <a:noFill/>
        </p:spPr>
        <p:txBody>
          <a:bodyPr wrap="square">
            <a:spAutoFit/>
          </a:bodyPr>
          <a:lstStyle/>
          <a:p>
            <a:r>
              <a:rPr lang="id-ID" sz="34400" dirty="0">
                <a:solidFill>
                  <a:schemeClr val="bg1"/>
                </a:solidFill>
                <a:latin typeface="Freestyle Script" panose="030804020302050B0404" pitchFamily="66" charset="0"/>
              </a:rPr>
              <a:t>Kasih</a:t>
            </a:r>
            <a:endParaRPr lang="en-MY" sz="6600" dirty="0">
              <a:latin typeface="Freestyle Script" panose="030804020302050B0404" pitchFamily="66" charset="0"/>
            </a:endParaRPr>
          </a:p>
        </p:txBody>
      </p:sp>
      <p:grpSp>
        <p:nvGrpSpPr>
          <p:cNvPr id="17" name="Group 16">
            <a:extLst>
              <a:ext uri="{FF2B5EF4-FFF2-40B4-BE49-F238E27FC236}">
                <a16:creationId xmlns:a16="http://schemas.microsoft.com/office/drawing/2014/main" id="{5A57B033-DC7B-455A-BD1D-DEF5D6819779}"/>
              </a:ext>
            </a:extLst>
          </p:cNvPr>
          <p:cNvGrpSpPr/>
          <p:nvPr/>
        </p:nvGrpSpPr>
        <p:grpSpPr>
          <a:xfrm>
            <a:off x="-23182" y="245393"/>
            <a:ext cx="12215182" cy="6612606"/>
            <a:chOff x="-23182" y="736599"/>
            <a:chExt cx="12215182" cy="6612606"/>
          </a:xfrm>
        </p:grpSpPr>
        <p:grpSp>
          <p:nvGrpSpPr>
            <p:cNvPr id="13" name="Group 12">
              <a:extLst>
                <a:ext uri="{FF2B5EF4-FFF2-40B4-BE49-F238E27FC236}">
                  <a16:creationId xmlns:a16="http://schemas.microsoft.com/office/drawing/2014/main" id="{F9878F5E-A7C4-4F44-871E-4666F084EDDD}"/>
                </a:ext>
              </a:extLst>
            </p:cNvPr>
            <p:cNvGrpSpPr/>
            <p:nvPr/>
          </p:nvGrpSpPr>
          <p:grpSpPr>
            <a:xfrm>
              <a:off x="0" y="736599"/>
              <a:ext cx="12192000" cy="6612606"/>
              <a:chOff x="0" y="736599"/>
              <a:chExt cx="12192000" cy="6612606"/>
            </a:xfrm>
          </p:grpSpPr>
          <p:sp>
            <p:nvSpPr>
              <p:cNvPr id="4" name="Rectangle: Rounded Corners 3">
                <a:extLst>
                  <a:ext uri="{FF2B5EF4-FFF2-40B4-BE49-F238E27FC236}">
                    <a16:creationId xmlns:a16="http://schemas.microsoft.com/office/drawing/2014/main" id="{2A021A04-7FBD-4DA0-BFE2-2E416AC68F35}"/>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Rectangle: Rounded Corners 7">
                <a:extLst>
                  <a:ext uri="{FF2B5EF4-FFF2-40B4-BE49-F238E27FC236}">
                    <a16:creationId xmlns:a16="http://schemas.microsoft.com/office/drawing/2014/main" id="{124EBD7B-D751-4491-AD1C-AFE076227BD3}"/>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4610ADAB-75EC-4370-A9C4-FB30AE9F0672}"/>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7E55878B-4042-41C1-89F3-C608B7ADFDD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6" name="Picture 2">
                <a:extLst>
                  <a:ext uri="{FF2B5EF4-FFF2-40B4-BE49-F238E27FC236}">
                    <a16:creationId xmlns:a16="http://schemas.microsoft.com/office/drawing/2014/main" id="{AD24BB51-5597-4744-A45E-0426C3337AAE}"/>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Effect>
                          <a14:artisticGlowEdges/>
                        </a14:imgEffect>
                      </a14:imgLayer>
                    </a14:imgProps>
                  </a:ext>
                  <a:ext uri="{28A0092B-C50C-407E-A947-70E740481C1C}">
                    <a14:useLocalDpi xmlns:a14="http://schemas.microsoft.com/office/drawing/2010/main" val="0"/>
                  </a:ext>
                </a:extLst>
              </a:blip>
              <a:srcRect t="42328"/>
              <a:stretch/>
            </p:blipFill>
            <p:spPr bwMode="auto">
              <a:xfrm>
                <a:off x="0" y="3394062"/>
                <a:ext cx="12192000" cy="3955143"/>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6248F497-47B1-4A6F-9735-125350CE3687}"/>
                </a:ext>
              </a:extLst>
            </p:cNvPr>
            <p:cNvSpPr txBox="1"/>
            <p:nvPr/>
          </p:nvSpPr>
          <p:spPr>
            <a:xfrm>
              <a:off x="5150869" y="2773523"/>
              <a:ext cx="1358064" cy="584775"/>
            </a:xfrm>
            <a:prstGeom prst="rect">
              <a:avLst/>
            </a:prstGeom>
            <a:noFill/>
          </p:spPr>
          <p:txBody>
            <a:bodyPr wrap="none" rtlCol="0">
              <a:spAutoFit/>
            </a:bodyPr>
            <a:lstStyle/>
            <a:p>
              <a:r>
                <a:rPr lang="id-ID" sz="3200" dirty="0">
                  <a:solidFill>
                    <a:schemeClr val="bg1"/>
                  </a:solidFill>
                  <a:latin typeface="Abadi" panose="020B0604020104020204" pitchFamily="34" charset="0"/>
                </a:rPr>
                <a:t>Terima</a:t>
              </a:r>
              <a:endParaRPr lang="en-MY" sz="3200" dirty="0">
                <a:solidFill>
                  <a:schemeClr val="bg1"/>
                </a:solidFill>
                <a:latin typeface="Abadi" panose="020B0604020104020204" pitchFamily="34" charset="0"/>
              </a:endParaRPr>
            </a:p>
          </p:txBody>
        </p:sp>
        <p:sp>
          <p:nvSpPr>
            <p:cNvPr id="16" name="TextBox 15">
              <a:extLst>
                <a:ext uri="{FF2B5EF4-FFF2-40B4-BE49-F238E27FC236}">
                  <a16:creationId xmlns:a16="http://schemas.microsoft.com/office/drawing/2014/main" id="{42ABDC13-7CCA-4FD0-845D-45606D477709}"/>
                </a:ext>
              </a:extLst>
            </p:cNvPr>
            <p:cNvSpPr txBox="1"/>
            <p:nvPr/>
          </p:nvSpPr>
          <p:spPr>
            <a:xfrm>
              <a:off x="-23182" y="6157614"/>
              <a:ext cx="1968809" cy="584775"/>
            </a:xfrm>
            <a:prstGeom prst="rect">
              <a:avLst/>
            </a:prstGeom>
            <a:noFill/>
          </p:spPr>
          <p:txBody>
            <a:bodyPr wrap="none" rtlCol="0">
              <a:spAutoFit/>
            </a:bodyPr>
            <a:lstStyle/>
            <a:p>
              <a:r>
                <a:rPr lang="id-ID" sz="3200" dirty="0">
                  <a:solidFill>
                    <a:schemeClr val="bg1"/>
                  </a:solidFill>
                  <a:latin typeface="Abadi" panose="020B0604020104020204" pitchFamily="34" charset="0"/>
                </a:rPr>
                <a:t>Morphling</a:t>
              </a:r>
              <a:endParaRPr lang="en-MY" sz="3200" dirty="0">
                <a:solidFill>
                  <a:schemeClr val="bg1"/>
                </a:solidFill>
                <a:latin typeface="Abadi" panose="020B0604020104020204" pitchFamily="34" charset="0"/>
              </a:endParaRPr>
            </a:p>
          </p:txBody>
        </p:sp>
      </p:grpSp>
      <p:pic>
        <p:nvPicPr>
          <p:cNvPr id="18" name="Graphic 17" descr="Leaf with solid fill">
            <a:extLst>
              <a:ext uri="{FF2B5EF4-FFF2-40B4-BE49-F238E27FC236}">
                <a16:creationId xmlns:a16="http://schemas.microsoft.com/office/drawing/2014/main" id="{1AE56968-3AB7-4A19-841D-10C1E40D7F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1575" y="5486305"/>
            <a:ext cx="360207" cy="360207"/>
          </a:xfrm>
          <a:prstGeom prst="rect">
            <a:avLst/>
          </a:prstGeom>
        </p:spPr>
      </p:pic>
      <p:pic>
        <p:nvPicPr>
          <p:cNvPr id="3" name="Picture 2">
            <a:extLst>
              <a:ext uri="{FF2B5EF4-FFF2-40B4-BE49-F238E27FC236}">
                <a16:creationId xmlns:a16="http://schemas.microsoft.com/office/drawing/2014/main" id="{7555597D-3FBE-4F55-9590-824B15A109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3140" y="1688950"/>
            <a:ext cx="1521570" cy="1521570"/>
          </a:xfrm>
          <a:prstGeom prst="rect">
            <a:avLst/>
          </a:prstGeom>
        </p:spPr>
      </p:pic>
    </p:spTree>
    <p:extLst>
      <p:ext uri="{BB962C8B-B14F-4D97-AF65-F5344CB8AC3E}">
        <p14:creationId xmlns:p14="http://schemas.microsoft.com/office/powerpoint/2010/main" val="409522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31BD42-CFF1-476F-A258-2BAA224E66FE}"/>
              </a:ext>
            </a:extLst>
          </p:cNvPr>
          <p:cNvSpPr/>
          <p:nvPr/>
        </p:nvSpPr>
        <p:spPr>
          <a:xfrm>
            <a:off x="5074920" y="4366213"/>
            <a:ext cx="2042160" cy="2209799"/>
          </a:xfrm>
          <a:prstGeom prst="rect">
            <a:avLst/>
          </a:prstGeom>
          <a:solidFill>
            <a:srgbClr val="344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Rectangle 25">
            <a:extLst>
              <a:ext uri="{FF2B5EF4-FFF2-40B4-BE49-F238E27FC236}">
                <a16:creationId xmlns:a16="http://schemas.microsoft.com/office/drawing/2014/main" id="{756EED3E-76D4-4A7B-B149-61AD37E18E74}"/>
              </a:ext>
            </a:extLst>
          </p:cNvPr>
          <p:cNvSpPr/>
          <p:nvPr/>
        </p:nvSpPr>
        <p:spPr>
          <a:xfrm>
            <a:off x="115331" y="125016"/>
            <a:ext cx="11931526" cy="6662681"/>
          </a:xfrm>
          <a:custGeom>
            <a:avLst/>
            <a:gdLst>
              <a:gd name="connsiteX0" fmla="*/ 0 w 11931526"/>
              <a:gd name="connsiteY0" fmla="*/ 0 h 6662681"/>
              <a:gd name="connsiteX1" fmla="*/ 543547 w 11931526"/>
              <a:gd name="connsiteY1" fmla="*/ 0 h 6662681"/>
              <a:gd name="connsiteX2" fmla="*/ 1087095 w 11931526"/>
              <a:gd name="connsiteY2" fmla="*/ 0 h 6662681"/>
              <a:gd name="connsiteX3" fmla="*/ 1392011 w 11931526"/>
              <a:gd name="connsiteY3" fmla="*/ 0 h 6662681"/>
              <a:gd name="connsiteX4" fmla="*/ 1696928 w 11931526"/>
              <a:gd name="connsiteY4" fmla="*/ 0 h 6662681"/>
              <a:gd name="connsiteX5" fmla="*/ 2598421 w 11931526"/>
              <a:gd name="connsiteY5" fmla="*/ 0 h 6662681"/>
              <a:gd name="connsiteX6" fmla="*/ 3022653 w 11931526"/>
              <a:gd name="connsiteY6" fmla="*/ 0 h 6662681"/>
              <a:gd name="connsiteX7" fmla="*/ 3804831 w 11931526"/>
              <a:gd name="connsiteY7" fmla="*/ 0 h 6662681"/>
              <a:gd name="connsiteX8" fmla="*/ 4348378 w 11931526"/>
              <a:gd name="connsiteY8" fmla="*/ 0 h 6662681"/>
              <a:gd name="connsiteX9" fmla="*/ 5249871 w 11931526"/>
              <a:gd name="connsiteY9" fmla="*/ 0 h 6662681"/>
              <a:gd name="connsiteX10" fmla="*/ 5793419 w 11931526"/>
              <a:gd name="connsiteY10" fmla="*/ 0 h 6662681"/>
              <a:gd name="connsiteX11" fmla="*/ 6217651 w 11931526"/>
              <a:gd name="connsiteY11" fmla="*/ 0 h 6662681"/>
              <a:gd name="connsiteX12" fmla="*/ 6880513 w 11931526"/>
              <a:gd name="connsiteY12" fmla="*/ 0 h 6662681"/>
              <a:gd name="connsiteX13" fmla="*/ 7185430 w 11931526"/>
              <a:gd name="connsiteY13" fmla="*/ 0 h 6662681"/>
              <a:gd name="connsiteX14" fmla="*/ 7967608 w 11931526"/>
              <a:gd name="connsiteY14" fmla="*/ 0 h 6662681"/>
              <a:gd name="connsiteX15" fmla="*/ 8869101 w 11931526"/>
              <a:gd name="connsiteY15" fmla="*/ 0 h 6662681"/>
              <a:gd name="connsiteX16" fmla="*/ 9531964 w 11931526"/>
              <a:gd name="connsiteY16" fmla="*/ 0 h 6662681"/>
              <a:gd name="connsiteX17" fmla="*/ 10314141 w 11931526"/>
              <a:gd name="connsiteY17" fmla="*/ 0 h 6662681"/>
              <a:gd name="connsiteX18" fmla="*/ 10738373 w 11931526"/>
              <a:gd name="connsiteY18" fmla="*/ 0 h 6662681"/>
              <a:gd name="connsiteX19" fmla="*/ 11281921 w 11931526"/>
              <a:gd name="connsiteY19" fmla="*/ 0 h 6662681"/>
              <a:gd name="connsiteX20" fmla="*/ 11931526 w 11931526"/>
              <a:gd name="connsiteY20" fmla="*/ 0 h 6662681"/>
              <a:gd name="connsiteX21" fmla="*/ 11931526 w 11931526"/>
              <a:gd name="connsiteY21" fmla="*/ 466388 h 6662681"/>
              <a:gd name="connsiteX22" fmla="*/ 11931526 w 11931526"/>
              <a:gd name="connsiteY22" fmla="*/ 932775 h 6662681"/>
              <a:gd name="connsiteX23" fmla="*/ 11931526 w 11931526"/>
              <a:gd name="connsiteY23" fmla="*/ 1665670 h 6662681"/>
              <a:gd name="connsiteX24" fmla="*/ 11931526 w 11931526"/>
              <a:gd name="connsiteY24" fmla="*/ 2265312 h 6662681"/>
              <a:gd name="connsiteX25" fmla="*/ 11931526 w 11931526"/>
              <a:gd name="connsiteY25" fmla="*/ 3064833 h 6662681"/>
              <a:gd name="connsiteX26" fmla="*/ 11931526 w 11931526"/>
              <a:gd name="connsiteY26" fmla="*/ 3531221 h 6662681"/>
              <a:gd name="connsiteX27" fmla="*/ 11931526 w 11931526"/>
              <a:gd name="connsiteY27" fmla="*/ 4330743 h 6662681"/>
              <a:gd name="connsiteX28" fmla="*/ 11931526 w 11931526"/>
              <a:gd name="connsiteY28" fmla="*/ 5063638 h 6662681"/>
              <a:gd name="connsiteX29" fmla="*/ 11931526 w 11931526"/>
              <a:gd name="connsiteY29" fmla="*/ 5663279 h 6662681"/>
              <a:gd name="connsiteX30" fmla="*/ 11931526 w 11931526"/>
              <a:gd name="connsiteY30" fmla="*/ 6662681 h 6662681"/>
              <a:gd name="connsiteX31" fmla="*/ 11268663 w 11931526"/>
              <a:gd name="connsiteY31" fmla="*/ 6662681 h 6662681"/>
              <a:gd name="connsiteX32" fmla="*/ 10367170 w 11931526"/>
              <a:gd name="connsiteY32" fmla="*/ 6662681 h 6662681"/>
              <a:gd name="connsiteX33" fmla="*/ 9823623 w 11931526"/>
              <a:gd name="connsiteY33" fmla="*/ 6662681 h 6662681"/>
              <a:gd name="connsiteX34" fmla="*/ 9160761 w 11931526"/>
              <a:gd name="connsiteY34" fmla="*/ 6662681 h 6662681"/>
              <a:gd name="connsiteX35" fmla="*/ 8259267 w 11931526"/>
              <a:gd name="connsiteY35" fmla="*/ 6662681 h 6662681"/>
              <a:gd name="connsiteX36" fmla="*/ 7954351 w 11931526"/>
              <a:gd name="connsiteY36" fmla="*/ 6662681 h 6662681"/>
              <a:gd name="connsiteX37" fmla="*/ 7530119 w 11931526"/>
              <a:gd name="connsiteY37" fmla="*/ 6662681 h 6662681"/>
              <a:gd name="connsiteX38" fmla="*/ 6628626 w 11931526"/>
              <a:gd name="connsiteY38" fmla="*/ 6662681 h 6662681"/>
              <a:gd name="connsiteX39" fmla="*/ 6085078 w 11931526"/>
              <a:gd name="connsiteY39" fmla="*/ 6662681 h 6662681"/>
              <a:gd name="connsiteX40" fmla="*/ 5541531 w 11931526"/>
              <a:gd name="connsiteY40" fmla="*/ 6662681 h 6662681"/>
              <a:gd name="connsiteX41" fmla="*/ 4997984 w 11931526"/>
              <a:gd name="connsiteY41" fmla="*/ 6662681 h 6662681"/>
              <a:gd name="connsiteX42" fmla="*/ 4335121 w 11931526"/>
              <a:gd name="connsiteY42" fmla="*/ 6662681 h 6662681"/>
              <a:gd name="connsiteX43" fmla="*/ 3791574 w 11931526"/>
              <a:gd name="connsiteY43" fmla="*/ 6662681 h 6662681"/>
              <a:gd name="connsiteX44" fmla="*/ 3009396 w 11931526"/>
              <a:gd name="connsiteY44" fmla="*/ 6662681 h 6662681"/>
              <a:gd name="connsiteX45" fmla="*/ 2346533 w 11931526"/>
              <a:gd name="connsiteY45" fmla="*/ 6662681 h 6662681"/>
              <a:gd name="connsiteX46" fmla="*/ 2041617 w 11931526"/>
              <a:gd name="connsiteY46" fmla="*/ 6662681 h 6662681"/>
              <a:gd name="connsiteX47" fmla="*/ 1498069 w 11931526"/>
              <a:gd name="connsiteY47" fmla="*/ 6662681 h 6662681"/>
              <a:gd name="connsiteX48" fmla="*/ 596576 w 11931526"/>
              <a:gd name="connsiteY48" fmla="*/ 6662681 h 6662681"/>
              <a:gd name="connsiteX49" fmla="*/ 0 w 11931526"/>
              <a:gd name="connsiteY49" fmla="*/ 6662681 h 6662681"/>
              <a:gd name="connsiteX50" fmla="*/ 0 w 11931526"/>
              <a:gd name="connsiteY50" fmla="*/ 6129667 h 6662681"/>
              <a:gd name="connsiteX51" fmla="*/ 0 w 11931526"/>
              <a:gd name="connsiteY51" fmla="*/ 5596652 h 6662681"/>
              <a:gd name="connsiteX52" fmla="*/ 0 w 11931526"/>
              <a:gd name="connsiteY52" fmla="*/ 4930384 h 6662681"/>
              <a:gd name="connsiteX53" fmla="*/ 0 w 11931526"/>
              <a:gd name="connsiteY53" fmla="*/ 4130862 h 6662681"/>
              <a:gd name="connsiteX54" fmla="*/ 0 w 11931526"/>
              <a:gd name="connsiteY54" fmla="*/ 3597848 h 6662681"/>
              <a:gd name="connsiteX55" fmla="*/ 0 w 11931526"/>
              <a:gd name="connsiteY55" fmla="*/ 2931580 h 6662681"/>
              <a:gd name="connsiteX56" fmla="*/ 0 w 11931526"/>
              <a:gd name="connsiteY56" fmla="*/ 2465192 h 6662681"/>
              <a:gd name="connsiteX57" fmla="*/ 0 w 11931526"/>
              <a:gd name="connsiteY57" fmla="*/ 1665670 h 6662681"/>
              <a:gd name="connsiteX58" fmla="*/ 0 w 11931526"/>
              <a:gd name="connsiteY58" fmla="*/ 1132656 h 6662681"/>
              <a:gd name="connsiteX59" fmla="*/ 0 w 11931526"/>
              <a:gd name="connsiteY59" fmla="*/ 599641 h 6662681"/>
              <a:gd name="connsiteX60" fmla="*/ 0 w 11931526"/>
              <a:gd name="connsiteY60" fmla="*/ 0 h 666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931526" h="6662681" extrusionOk="0">
                <a:moveTo>
                  <a:pt x="0" y="0"/>
                </a:moveTo>
                <a:cubicBezTo>
                  <a:pt x="251214" y="21538"/>
                  <a:pt x="407159" y="9621"/>
                  <a:pt x="543547" y="0"/>
                </a:cubicBezTo>
                <a:cubicBezTo>
                  <a:pt x="679935" y="-9621"/>
                  <a:pt x="949884" y="6633"/>
                  <a:pt x="1087095" y="0"/>
                </a:cubicBezTo>
                <a:cubicBezTo>
                  <a:pt x="1224306" y="-6633"/>
                  <a:pt x="1243133" y="6927"/>
                  <a:pt x="1392011" y="0"/>
                </a:cubicBezTo>
                <a:cubicBezTo>
                  <a:pt x="1540889" y="-6927"/>
                  <a:pt x="1580803" y="10533"/>
                  <a:pt x="1696928" y="0"/>
                </a:cubicBezTo>
                <a:cubicBezTo>
                  <a:pt x="1813053" y="-10533"/>
                  <a:pt x="2310571" y="-1087"/>
                  <a:pt x="2598421" y="0"/>
                </a:cubicBezTo>
                <a:cubicBezTo>
                  <a:pt x="2886271" y="1087"/>
                  <a:pt x="2834155" y="20935"/>
                  <a:pt x="3022653" y="0"/>
                </a:cubicBezTo>
                <a:cubicBezTo>
                  <a:pt x="3211151" y="-20935"/>
                  <a:pt x="3648146" y="21764"/>
                  <a:pt x="3804831" y="0"/>
                </a:cubicBezTo>
                <a:cubicBezTo>
                  <a:pt x="3961516" y="-21764"/>
                  <a:pt x="4203132" y="-16541"/>
                  <a:pt x="4348378" y="0"/>
                </a:cubicBezTo>
                <a:cubicBezTo>
                  <a:pt x="4493624" y="16541"/>
                  <a:pt x="5062462" y="30200"/>
                  <a:pt x="5249871" y="0"/>
                </a:cubicBezTo>
                <a:cubicBezTo>
                  <a:pt x="5437280" y="-30200"/>
                  <a:pt x="5656892" y="-2268"/>
                  <a:pt x="5793419" y="0"/>
                </a:cubicBezTo>
                <a:cubicBezTo>
                  <a:pt x="5929946" y="2268"/>
                  <a:pt x="6103275" y="-5764"/>
                  <a:pt x="6217651" y="0"/>
                </a:cubicBezTo>
                <a:cubicBezTo>
                  <a:pt x="6332027" y="5764"/>
                  <a:pt x="6741231" y="12674"/>
                  <a:pt x="6880513" y="0"/>
                </a:cubicBezTo>
                <a:cubicBezTo>
                  <a:pt x="7019795" y="-12674"/>
                  <a:pt x="7055145" y="-5199"/>
                  <a:pt x="7185430" y="0"/>
                </a:cubicBezTo>
                <a:cubicBezTo>
                  <a:pt x="7315715" y="5199"/>
                  <a:pt x="7676330" y="37379"/>
                  <a:pt x="7967608" y="0"/>
                </a:cubicBezTo>
                <a:cubicBezTo>
                  <a:pt x="8258886" y="-37379"/>
                  <a:pt x="8497513" y="-43435"/>
                  <a:pt x="8869101" y="0"/>
                </a:cubicBezTo>
                <a:cubicBezTo>
                  <a:pt x="9240689" y="43435"/>
                  <a:pt x="9352024" y="28071"/>
                  <a:pt x="9531964" y="0"/>
                </a:cubicBezTo>
                <a:cubicBezTo>
                  <a:pt x="9711904" y="-28071"/>
                  <a:pt x="10063059" y="10385"/>
                  <a:pt x="10314141" y="0"/>
                </a:cubicBezTo>
                <a:cubicBezTo>
                  <a:pt x="10565223" y="-10385"/>
                  <a:pt x="10596852" y="-11102"/>
                  <a:pt x="10738373" y="0"/>
                </a:cubicBezTo>
                <a:cubicBezTo>
                  <a:pt x="10879894" y="11102"/>
                  <a:pt x="11104894" y="-18121"/>
                  <a:pt x="11281921" y="0"/>
                </a:cubicBezTo>
                <a:cubicBezTo>
                  <a:pt x="11458948" y="18121"/>
                  <a:pt x="11781519" y="20122"/>
                  <a:pt x="11931526" y="0"/>
                </a:cubicBezTo>
                <a:cubicBezTo>
                  <a:pt x="11923039" y="188580"/>
                  <a:pt x="11926240" y="305173"/>
                  <a:pt x="11931526" y="466388"/>
                </a:cubicBezTo>
                <a:cubicBezTo>
                  <a:pt x="11936812" y="627603"/>
                  <a:pt x="11940017" y="760723"/>
                  <a:pt x="11931526" y="932775"/>
                </a:cubicBezTo>
                <a:cubicBezTo>
                  <a:pt x="11923035" y="1104827"/>
                  <a:pt x="11932651" y="1379668"/>
                  <a:pt x="11931526" y="1665670"/>
                </a:cubicBezTo>
                <a:cubicBezTo>
                  <a:pt x="11930401" y="1951672"/>
                  <a:pt x="11918598" y="2128134"/>
                  <a:pt x="11931526" y="2265312"/>
                </a:cubicBezTo>
                <a:cubicBezTo>
                  <a:pt x="11944454" y="2402490"/>
                  <a:pt x="11920622" y="2769657"/>
                  <a:pt x="11931526" y="3064833"/>
                </a:cubicBezTo>
                <a:cubicBezTo>
                  <a:pt x="11942430" y="3360009"/>
                  <a:pt x="11934124" y="3343657"/>
                  <a:pt x="11931526" y="3531221"/>
                </a:cubicBezTo>
                <a:cubicBezTo>
                  <a:pt x="11928928" y="3718785"/>
                  <a:pt x="11927370" y="4080873"/>
                  <a:pt x="11931526" y="4330743"/>
                </a:cubicBezTo>
                <a:cubicBezTo>
                  <a:pt x="11935682" y="4580613"/>
                  <a:pt x="11938856" y="4902318"/>
                  <a:pt x="11931526" y="5063638"/>
                </a:cubicBezTo>
                <a:cubicBezTo>
                  <a:pt x="11924196" y="5224959"/>
                  <a:pt x="11923407" y="5391633"/>
                  <a:pt x="11931526" y="5663279"/>
                </a:cubicBezTo>
                <a:cubicBezTo>
                  <a:pt x="11939645" y="5934925"/>
                  <a:pt x="11896805" y="6387536"/>
                  <a:pt x="11931526" y="6662681"/>
                </a:cubicBezTo>
                <a:cubicBezTo>
                  <a:pt x="11798229" y="6636747"/>
                  <a:pt x="11596835" y="6648624"/>
                  <a:pt x="11268663" y="6662681"/>
                </a:cubicBezTo>
                <a:cubicBezTo>
                  <a:pt x="10940491" y="6676738"/>
                  <a:pt x="10735744" y="6697372"/>
                  <a:pt x="10367170" y="6662681"/>
                </a:cubicBezTo>
                <a:cubicBezTo>
                  <a:pt x="9998596" y="6627990"/>
                  <a:pt x="10021586" y="6660169"/>
                  <a:pt x="9823623" y="6662681"/>
                </a:cubicBezTo>
                <a:cubicBezTo>
                  <a:pt x="9625660" y="6665193"/>
                  <a:pt x="9393447" y="6667155"/>
                  <a:pt x="9160761" y="6662681"/>
                </a:cubicBezTo>
                <a:cubicBezTo>
                  <a:pt x="8928075" y="6658207"/>
                  <a:pt x="8664989" y="6629861"/>
                  <a:pt x="8259267" y="6662681"/>
                </a:cubicBezTo>
                <a:cubicBezTo>
                  <a:pt x="7853545" y="6695501"/>
                  <a:pt x="8070498" y="6664011"/>
                  <a:pt x="7954351" y="6662681"/>
                </a:cubicBezTo>
                <a:cubicBezTo>
                  <a:pt x="7838204" y="6661351"/>
                  <a:pt x="7737957" y="6663536"/>
                  <a:pt x="7530119" y="6662681"/>
                </a:cubicBezTo>
                <a:cubicBezTo>
                  <a:pt x="7322281" y="6661826"/>
                  <a:pt x="7002896" y="6670294"/>
                  <a:pt x="6628626" y="6662681"/>
                </a:cubicBezTo>
                <a:cubicBezTo>
                  <a:pt x="6254356" y="6655068"/>
                  <a:pt x="6247911" y="6642067"/>
                  <a:pt x="6085078" y="6662681"/>
                </a:cubicBezTo>
                <a:cubicBezTo>
                  <a:pt x="5922245" y="6683295"/>
                  <a:pt x="5672372" y="6669895"/>
                  <a:pt x="5541531" y="6662681"/>
                </a:cubicBezTo>
                <a:cubicBezTo>
                  <a:pt x="5410690" y="6655467"/>
                  <a:pt x="5113617" y="6646660"/>
                  <a:pt x="4997984" y="6662681"/>
                </a:cubicBezTo>
                <a:cubicBezTo>
                  <a:pt x="4882351" y="6678702"/>
                  <a:pt x="4533371" y="6635809"/>
                  <a:pt x="4335121" y="6662681"/>
                </a:cubicBezTo>
                <a:cubicBezTo>
                  <a:pt x="4136871" y="6689553"/>
                  <a:pt x="4053944" y="6641515"/>
                  <a:pt x="3791574" y="6662681"/>
                </a:cubicBezTo>
                <a:cubicBezTo>
                  <a:pt x="3529204" y="6683847"/>
                  <a:pt x="3392782" y="6697417"/>
                  <a:pt x="3009396" y="6662681"/>
                </a:cubicBezTo>
                <a:cubicBezTo>
                  <a:pt x="2626010" y="6627945"/>
                  <a:pt x="2568775" y="6672916"/>
                  <a:pt x="2346533" y="6662681"/>
                </a:cubicBezTo>
                <a:cubicBezTo>
                  <a:pt x="2124291" y="6652446"/>
                  <a:pt x="2174991" y="6674737"/>
                  <a:pt x="2041617" y="6662681"/>
                </a:cubicBezTo>
                <a:cubicBezTo>
                  <a:pt x="1908243" y="6650625"/>
                  <a:pt x="1708687" y="6639769"/>
                  <a:pt x="1498069" y="6662681"/>
                </a:cubicBezTo>
                <a:cubicBezTo>
                  <a:pt x="1287451" y="6685593"/>
                  <a:pt x="810854" y="6664249"/>
                  <a:pt x="596576" y="6662681"/>
                </a:cubicBezTo>
                <a:cubicBezTo>
                  <a:pt x="382298" y="6661113"/>
                  <a:pt x="219368" y="6680673"/>
                  <a:pt x="0" y="6662681"/>
                </a:cubicBezTo>
                <a:cubicBezTo>
                  <a:pt x="-11209" y="6483728"/>
                  <a:pt x="-15929" y="6288012"/>
                  <a:pt x="0" y="6129667"/>
                </a:cubicBezTo>
                <a:cubicBezTo>
                  <a:pt x="15929" y="5971322"/>
                  <a:pt x="-19309" y="5778334"/>
                  <a:pt x="0" y="5596652"/>
                </a:cubicBezTo>
                <a:cubicBezTo>
                  <a:pt x="19309" y="5414971"/>
                  <a:pt x="-314" y="5084189"/>
                  <a:pt x="0" y="4930384"/>
                </a:cubicBezTo>
                <a:cubicBezTo>
                  <a:pt x="314" y="4776579"/>
                  <a:pt x="-4848" y="4304448"/>
                  <a:pt x="0" y="4130862"/>
                </a:cubicBezTo>
                <a:cubicBezTo>
                  <a:pt x="4848" y="3957276"/>
                  <a:pt x="-5134" y="3790397"/>
                  <a:pt x="0" y="3597848"/>
                </a:cubicBezTo>
                <a:cubicBezTo>
                  <a:pt x="5134" y="3405299"/>
                  <a:pt x="28883" y="3180228"/>
                  <a:pt x="0" y="2931580"/>
                </a:cubicBezTo>
                <a:cubicBezTo>
                  <a:pt x="-28883" y="2682932"/>
                  <a:pt x="-20955" y="2615412"/>
                  <a:pt x="0" y="2465192"/>
                </a:cubicBezTo>
                <a:cubicBezTo>
                  <a:pt x="20955" y="2314972"/>
                  <a:pt x="19103" y="1885616"/>
                  <a:pt x="0" y="1665670"/>
                </a:cubicBezTo>
                <a:cubicBezTo>
                  <a:pt x="-19103" y="1445724"/>
                  <a:pt x="-26505" y="1381847"/>
                  <a:pt x="0" y="1132656"/>
                </a:cubicBezTo>
                <a:cubicBezTo>
                  <a:pt x="26505" y="883465"/>
                  <a:pt x="17405" y="788683"/>
                  <a:pt x="0" y="599641"/>
                </a:cubicBezTo>
                <a:cubicBezTo>
                  <a:pt x="-17405" y="410599"/>
                  <a:pt x="-10745" y="258027"/>
                  <a:pt x="0" y="0"/>
                </a:cubicBezTo>
                <a:close/>
              </a:path>
            </a:pathLst>
          </a:custGeom>
          <a:noFill/>
          <a:ln w="76200">
            <a:solidFill>
              <a:srgbClr val="34484B"/>
            </a:solidFill>
            <a:extLst>
              <a:ext uri="{C807C97D-BFC1-408E-A445-0C87EB9F89A2}">
                <ask:lineSketchStyleProps xmlns:ask="http://schemas.microsoft.com/office/drawing/2018/sketchyshapes" sd="43227874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2" name="Picture 31">
            <a:extLst>
              <a:ext uri="{FF2B5EF4-FFF2-40B4-BE49-F238E27FC236}">
                <a16:creationId xmlns:a16="http://schemas.microsoft.com/office/drawing/2014/main" id="{19E8E527-40B6-4369-97A3-10BBFDE1CC06}"/>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1424301" flipH="1">
            <a:off x="10105099" y="5401416"/>
            <a:ext cx="2295865" cy="1726529"/>
          </a:xfrm>
          <a:prstGeom prst="rect">
            <a:avLst/>
          </a:prstGeom>
        </p:spPr>
      </p:pic>
      <p:pic>
        <p:nvPicPr>
          <p:cNvPr id="24" name="Picture 23">
            <a:extLst>
              <a:ext uri="{FF2B5EF4-FFF2-40B4-BE49-F238E27FC236}">
                <a16:creationId xmlns:a16="http://schemas.microsoft.com/office/drawing/2014/main" id="{6680B8C6-525D-445F-9562-549CF72E6FD7}"/>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75699">
            <a:off x="-460473" y="4165560"/>
            <a:ext cx="3885876" cy="2922244"/>
          </a:xfrm>
          <a:prstGeom prst="rect">
            <a:avLst/>
          </a:prstGeom>
        </p:spPr>
      </p:pic>
      <p:pic>
        <p:nvPicPr>
          <p:cNvPr id="25" name="Picture 24">
            <a:extLst>
              <a:ext uri="{FF2B5EF4-FFF2-40B4-BE49-F238E27FC236}">
                <a16:creationId xmlns:a16="http://schemas.microsoft.com/office/drawing/2014/main" id="{BA749407-94E1-4B8B-92CB-CC8B790D7E9B}"/>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0143828" flipH="1">
            <a:off x="9556634" y="-1037435"/>
            <a:ext cx="3392794" cy="2948929"/>
          </a:xfrm>
          <a:prstGeom prst="rect">
            <a:avLst/>
          </a:prstGeom>
        </p:spPr>
      </p:pic>
      <p:pic>
        <p:nvPicPr>
          <p:cNvPr id="12" name="Picture 11" descr="A picture containing object, lamp&#10;&#10;Description automatically generated">
            <a:extLst>
              <a:ext uri="{FF2B5EF4-FFF2-40B4-BE49-F238E27FC236}">
                <a16:creationId xmlns:a16="http://schemas.microsoft.com/office/drawing/2014/main" id="{6306EE65-B7B8-4095-9B50-16CEA7D6CE08}"/>
              </a:ext>
            </a:extLst>
          </p:cNvPr>
          <p:cNvPicPr>
            <a:picLocks noChangeAspect="1"/>
          </p:cNvPicPr>
          <p:nvPr/>
        </p:nvPicPr>
        <p:blipFill rotWithShape="1">
          <a:blip r:embed="rId4">
            <a:duotone>
              <a:prstClr val="black"/>
              <a:schemeClr val="tx2">
                <a:tint val="45000"/>
                <a:satMod val="400000"/>
              </a:schemeClr>
            </a:duotone>
            <a:extLst>
              <a:ext uri="{BEBA8EAE-BF5A-486C-A8C5-ECC9F3942E4B}">
                <a14:imgProps xmlns:a14="http://schemas.microsoft.com/office/drawing/2010/main">
                  <a14:imgLayer r:embed="rId5">
                    <a14:imgEffect>
                      <a14:backgroundRemoval t="10000" b="90000" l="10000" r="90000">
                        <a14:foregroundMark x1="29634" y1="26593" x2="29268" y2="28532"/>
                        <a14:foregroundMark x1="29512" y1="14404" x2="30488" y2="15235"/>
                        <a14:foregroundMark x1="33049" y1="26039" x2="33049" y2="26039"/>
                        <a14:foregroundMark x1="35610" y1="31302" x2="35610" y2="31302"/>
                      </a14:backgroundRemoval>
                    </a14:imgEffect>
                    <a14:imgEffect>
                      <a14:artisticTexturizer/>
                    </a14:imgEffect>
                    <a14:imgEffect>
                      <a14:colorTemperature colorTemp="5300"/>
                    </a14:imgEffect>
                  </a14:imgLayer>
                </a14:imgProps>
              </a:ext>
              <a:ext uri="{28A0092B-C50C-407E-A947-70E740481C1C}">
                <a14:useLocalDpi xmlns:a14="http://schemas.microsoft.com/office/drawing/2010/main" val="0"/>
              </a:ext>
            </a:extLst>
          </a:blip>
          <a:srcRect l="26382" t="7158" r="34304" b="10033"/>
          <a:stretch/>
        </p:blipFill>
        <p:spPr>
          <a:xfrm rot="20517485">
            <a:off x="10042911" y="4366286"/>
            <a:ext cx="2798959" cy="2595480"/>
          </a:xfrm>
          <a:prstGeom prst="rect">
            <a:avLst/>
          </a:prstGeom>
          <a:effectLst>
            <a:outerShdw blurRad="50800" dist="38100" dir="2700000" algn="tl" rotWithShape="0">
              <a:prstClr val="black">
                <a:alpha val="40000"/>
              </a:prstClr>
            </a:outerShdw>
          </a:effectLst>
        </p:spPr>
      </p:pic>
      <p:grpSp>
        <p:nvGrpSpPr>
          <p:cNvPr id="36" name="Group 35">
            <a:extLst>
              <a:ext uri="{FF2B5EF4-FFF2-40B4-BE49-F238E27FC236}">
                <a16:creationId xmlns:a16="http://schemas.microsoft.com/office/drawing/2014/main" id="{DEBB5719-A3F4-475C-93AC-B0B6FAC53C56}"/>
              </a:ext>
            </a:extLst>
          </p:cNvPr>
          <p:cNvGrpSpPr/>
          <p:nvPr/>
        </p:nvGrpSpPr>
        <p:grpSpPr>
          <a:xfrm>
            <a:off x="2786529" y="2657603"/>
            <a:ext cx="6768591" cy="851315"/>
            <a:chOff x="1861803" y="2604977"/>
            <a:chExt cx="4177490" cy="525421"/>
          </a:xfrm>
          <a:effectLst>
            <a:outerShdw blurRad="152400" dist="114300" dir="8100000" algn="tr" rotWithShape="0">
              <a:prstClr val="black">
                <a:alpha val="40000"/>
              </a:prstClr>
            </a:outerShdw>
          </a:effectLst>
        </p:grpSpPr>
        <p:sp>
          <p:nvSpPr>
            <p:cNvPr id="29" name="Rectangle 28">
              <a:extLst>
                <a:ext uri="{FF2B5EF4-FFF2-40B4-BE49-F238E27FC236}">
                  <a16:creationId xmlns:a16="http://schemas.microsoft.com/office/drawing/2014/main" id="{3AB38E5A-2E26-41A1-988C-33078A76F29F}"/>
                </a:ext>
              </a:extLst>
            </p:cNvPr>
            <p:cNvSpPr/>
            <p:nvPr/>
          </p:nvSpPr>
          <p:spPr>
            <a:xfrm>
              <a:off x="1861803" y="2604977"/>
              <a:ext cx="4177490" cy="525421"/>
            </a:xfrm>
            <a:prstGeom prst="rect">
              <a:avLst/>
            </a:prstGeom>
            <a:solidFill>
              <a:srgbClr val="344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MY" sz="2917" dirty="0">
                <a:solidFill>
                  <a:schemeClr val="tx1"/>
                </a:solidFill>
                <a:latin typeface="Abadi Extra Light" panose="020B0204020104020204" pitchFamily="34" charset="0"/>
              </a:endParaRPr>
            </a:p>
          </p:txBody>
        </p:sp>
        <p:sp>
          <p:nvSpPr>
            <p:cNvPr id="33" name="Rectangle 32">
              <a:extLst>
                <a:ext uri="{FF2B5EF4-FFF2-40B4-BE49-F238E27FC236}">
                  <a16:creationId xmlns:a16="http://schemas.microsoft.com/office/drawing/2014/main" id="{EF5A8C30-B96E-49C1-897E-99681AA7D6B6}"/>
                </a:ext>
              </a:extLst>
            </p:cNvPr>
            <p:cNvSpPr/>
            <p:nvPr/>
          </p:nvSpPr>
          <p:spPr>
            <a:xfrm>
              <a:off x="1900238" y="2646255"/>
              <a:ext cx="4095749" cy="4437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917"/>
            </a:p>
          </p:txBody>
        </p:sp>
        <p:pic>
          <p:nvPicPr>
            <p:cNvPr id="35" name="Graphic 34" descr="Magnifying glass">
              <a:extLst>
                <a:ext uri="{FF2B5EF4-FFF2-40B4-BE49-F238E27FC236}">
                  <a16:creationId xmlns:a16="http://schemas.microsoft.com/office/drawing/2014/main" id="{0814A7B1-9E80-4B7D-BD30-EC7CB6FA61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32309" y="2703252"/>
              <a:ext cx="352425" cy="352425"/>
            </a:xfrm>
            <a:prstGeom prst="rect">
              <a:avLst/>
            </a:prstGeom>
          </p:spPr>
        </p:pic>
      </p:grpSp>
      <p:sp>
        <p:nvSpPr>
          <p:cNvPr id="38" name="TextBox 37">
            <a:extLst>
              <a:ext uri="{FF2B5EF4-FFF2-40B4-BE49-F238E27FC236}">
                <a16:creationId xmlns:a16="http://schemas.microsoft.com/office/drawing/2014/main" id="{D38B4C10-6EE8-4702-B008-1BB491879CA8}"/>
              </a:ext>
            </a:extLst>
          </p:cNvPr>
          <p:cNvSpPr txBox="1"/>
          <p:nvPr/>
        </p:nvSpPr>
        <p:spPr>
          <a:xfrm>
            <a:off x="2969227" y="2841375"/>
            <a:ext cx="4147854" cy="461665"/>
          </a:xfrm>
          <a:prstGeom prst="rect">
            <a:avLst/>
          </a:prstGeom>
          <a:noFill/>
        </p:spPr>
        <p:txBody>
          <a:bodyPr wrap="square">
            <a:spAutoFit/>
          </a:bodyPr>
          <a:lstStyle/>
          <a:p>
            <a:r>
              <a:rPr lang="en-US" sz="2400" b="1" dirty="0">
                <a:solidFill>
                  <a:schemeClr val="bg1"/>
                </a:solidFill>
                <a:latin typeface="Abadi Extra Light" panose="020B0204020104020204" pitchFamily="34" charset="0"/>
              </a:rPr>
              <a:t> </a:t>
            </a:r>
            <a:r>
              <a:rPr lang="id-ID" sz="2400" b="1" dirty="0">
                <a:solidFill>
                  <a:schemeClr val="bg1"/>
                </a:solidFill>
                <a:latin typeface="Abadi Extra Light" panose="020B0204020104020204" pitchFamily="34" charset="0"/>
              </a:rPr>
              <a:t>rebah.an tech</a:t>
            </a:r>
            <a:r>
              <a:rPr lang="en-US" sz="2400" b="1" dirty="0">
                <a:solidFill>
                  <a:schemeClr val="bg1"/>
                </a:solidFill>
                <a:latin typeface="Abadi Extra Light" panose="020B0204020104020204" pitchFamily="34" charset="0"/>
              </a:rPr>
              <a:t> (RA-10)</a:t>
            </a:r>
          </a:p>
        </p:txBody>
      </p:sp>
      <p:pic>
        <p:nvPicPr>
          <p:cNvPr id="37" name="Picture 36">
            <a:extLst>
              <a:ext uri="{FF2B5EF4-FFF2-40B4-BE49-F238E27FC236}">
                <a16:creationId xmlns:a16="http://schemas.microsoft.com/office/drawing/2014/main" id="{D0C1CCD3-1E9D-4513-884C-CF338EC12A80}"/>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6002004" flipV="1">
            <a:off x="-86796" y="69324"/>
            <a:ext cx="884189" cy="664925"/>
          </a:xfrm>
          <a:prstGeom prst="rect">
            <a:avLst/>
          </a:prstGeom>
        </p:spPr>
      </p:pic>
      <p:pic>
        <p:nvPicPr>
          <p:cNvPr id="39" name="Picture 38">
            <a:extLst>
              <a:ext uri="{FF2B5EF4-FFF2-40B4-BE49-F238E27FC236}">
                <a16:creationId xmlns:a16="http://schemas.microsoft.com/office/drawing/2014/main" id="{6C2A8C28-BCAE-475C-B670-35E654D64087}"/>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5597996" flipH="1" flipV="1">
            <a:off x="462041" y="687598"/>
            <a:ext cx="1160006" cy="664925"/>
          </a:xfrm>
          <a:prstGeom prst="rect">
            <a:avLst/>
          </a:prstGeom>
        </p:spPr>
      </p:pic>
      <p:sp>
        <p:nvSpPr>
          <p:cNvPr id="6" name="TextBox 5">
            <a:extLst>
              <a:ext uri="{FF2B5EF4-FFF2-40B4-BE49-F238E27FC236}">
                <a16:creationId xmlns:a16="http://schemas.microsoft.com/office/drawing/2014/main" id="{5DDF9404-F5CF-45F5-8F23-95A2DCAAD6F1}"/>
              </a:ext>
            </a:extLst>
          </p:cNvPr>
          <p:cNvSpPr txBox="1"/>
          <p:nvPr/>
        </p:nvSpPr>
        <p:spPr>
          <a:xfrm>
            <a:off x="5167542" y="6264680"/>
            <a:ext cx="1827103" cy="276999"/>
          </a:xfrm>
          <a:prstGeom prst="rect">
            <a:avLst/>
          </a:prstGeom>
          <a:noFill/>
        </p:spPr>
        <p:txBody>
          <a:bodyPr wrap="none" rtlCol="0">
            <a:spAutoFit/>
          </a:bodyPr>
          <a:lstStyle/>
          <a:p>
            <a:r>
              <a:rPr lang="id-ID" sz="1200" dirty="0">
                <a:solidFill>
                  <a:srgbClr val="E6D6C9"/>
                </a:solidFill>
                <a:latin typeface="Bell MT" panose="02020503060305020303" pitchFamily="18" charset="0"/>
              </a:rPr>
              <a:t>KELOMPOK 10 PBO RA</a:t>
            </a:r>
            <a:endParaRPr lang="en-MY" sz="1200" dirty="0">
              <a:solidFill>
                <a:srgbClr val="E6D6C9"/>
              </a:solidFill>
              <a:latin typeface="Bell MT" panose="02020503060305020303" pitchFamily="18" charset="0"/>
            </a:endParaRPr>
          </a:p>
        </p:txBody>
      </p:sp>
      <p:pic>
        <p:nvPicPr>
          <p:cNvPr id="3" name="Picture 2">
            <a:extLst>
              <a:ext uri="{FF2B5EF4-FFF2-40B4-BE49-F238E27FC236}">
                <a16:creationId xmlns:a16="http://schemas.microsoft.com/office/drawing/2014/main" id="{EDBD51C2-4399-4C35-A3BE-3B6FCFE210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7816" y="907854"/>
            <a:ext cx="1296367" cy="1570600"/>
          </a:xfrm>
          <a:prstGeom prst="rect">
            <a:avLst/>
          </a:prstGeom>
        </p:spPr>
      </p:pic>
      <p:pic>
        <p:nvPicPr>
          <p:cNvPr id="4" name="Picture 3">
            <a:extLst>
              <a:ext uri="{FF2B5EF4-FFF2-40B4-BE49-F238E27FC236}">
                <a16:creationId xmlns:a16="http://schemas.microsoft.com/office/drawing/2014/main" id="{87F358B9-832C-413F-9ED4-2AD8F8C093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67789" y="4632471"/>
            <a:ext cx="2244873" cy="1683655"/>
          </a:xfrm>
          <a:prstGeom prst="rect">
            <a:avLst/>
          </a:prstGeom>
        </p:spPr>
      </p:pic>
    </p:spTree>
    <p:extLst>
      <p:ext uri="{BB962C8B-B14F-4D97-AF65-F5344CB8AC3E}">
        <p14:creationId xmlns:p14="http://schemas.microsoft.com/office/powerpoint/2010/main" val="4166123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100">
        <p159:morph option="byObject"/>
      </p:transition>
    </mc:Choice>
    <mc:Fallback xmlns="">
      <p:transition spd="slow" advTm="51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100"/>
                                  </p:stCondLst>
                                  <p:iterate type="lt">
                                    <p:tmAbs val="100"/>
                                  </p:iterate>
                                  <p:childTnLst>
                                    <p:set>
                                      <p:cBhvr>
                                        <p:cTn id="6"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C65AB08F-9C0A-4307-95ED-AEFEE61D663E}"/>
              </a:ext>
            </a:extLst>
          </p:cNvPr>
          <p:cNvSpPr txBox="1"/>
          <p:nvPr/>
        </p:nvSpPr>
        <p:spPr>
          <a:xfrm>
            <a:off x="5727732" y="3310224"/>
            <a:ext cx="3135812" cy="954107"/>
          </a:xfrm>
          <a:prstGeom prst="rect">
            <a:avLst/>
          </a:prstGeom>
          <a:noFill/>
        </p:spPr>
        <p:txBody>
          <a:bodyPr wrap="square" rtlCol="0">
            <a:spAutoFit/>
          </a:bodyPr>
          <a:lstStyle/>
          <a:p>
            <a:r>
              <a:rPr lang="id-ID" sz="2400" b="1" dirty="0"/>
              <a:t>Anisa Prasetya</a:t>
            </a:r>
            <a:endParaRPr lang="en-MY" sz="2400" b="1" dirty="0"/>
          </a:p>
          <a:p>
            <a:r>
              <a:rPr lang="id-ID" sz="1600" dirty="0"/>
              <a:t>120140087</a:t>
            </a:r>
            <a:endParaRPr lang="en-MY" sz="1600" dirty="0"/>
          </a:p>
          <a:p>
            <a:r>
              <a:rPr lang="en-MY" sz="1600" dirty="0"/>
              <a:t> </a:t>
            </a:r>
          </a:p>
        </p:txBody>
      </p:sp>
      <p:sp>
        <p:nvSpPr>
          <p:cNvPr id="10" name="TextBox 9">
            <a:extLst>
              <a:ext uri="{FF2B5EF4-FFF2-40B4-BE49-F238E27FC236}">
                <a16:creationId xmlns:a16="http://schemas.microsoft.com/office/drawing/2014/main" id="{30CC9421-1E13-4C44-9DA7-0F2BF27D680D}"/>
              </a:ext>
            </a:extLst>
          </p:cNvPr>
          <p:cNvSpPr txBox="1"/>
          <p:nvPr/>
        </p:nvSpPr>
        <p:spPr>
          <a:xfrm>
            <a:off x="1605215" y="4655928"/>
            <a:ext cx="1848583" cy="954107"/>
          </a:xfrm>
          <a:prstGeom prst="rect">
            <a:avLst/>
          </a:prstGeom>
          <a:noFill/>
        </p:spPr>
        <p:txBody>
          <a:bodyPr wrap="none" rtlCol="0">
            <a:spAutoFit/>
          </a:bodyPr>
          <a:lstStyle/>
          <a:p>
            <a:r>
              <a:rPr lang="id-ID" sz="2400" b="1" dirty="0"/>
              <a:t>William Rusli</a:t>
            </a:r>
            <a:endParaRPr lang="en-MY" sz="2400" b="1" dirty="0"/>
          </a:p>
          <a:p>
            <a:r>
              <a:rPr lang="id-ID" sz="1600" dirty="0"/>
              <a:t>120140090</a:t>
            </a:r>
            <a:endParaRPr lang="en-MY" sz="1600" dirty="0"/>
          </a:p>
          <a:p>
            <a:endParaRPr lang="en-MY" sz="1600" dirty="0"/>
          </a:p>
        </p:txBody>
      </p:sp>
      <p:sp>
        <p:nvSpPr>
          <p:cNvPr id="41" name="TextBox 40">
            <a:extLst>
              <a:ext uri="{FF2B5EF4-FFF2-40B4-BE49-F238E27FC236}">
                <a16:creationId xmlns:a16="http://schemas.microsoft.com/office/drawing/2014/main" id="{2B23E038-E5EE-4488-9B84-CBE7C8AF3641}"/>
              </a:ext>
            </a:extLst>
          </p:cNvPr>
          <p:cNvSpPr txBox="1"/>
          <p:nvPr/>
        </p:nvSpPr>
        <p:spPr>
          <a:xfrm>
            <a:off x="5767219" y="4736473"/>
            <a:ext cx="2079415" cy="954107"/>
          </a:xfrm>
          <a:prstGeom prst="rect">
            <a:avLst/>
          </a:prstGeom>
          <a:noFill/>
        </p:spPr>
        <p:txBody>
          <a:bodyPr wrap="none" rtlCol="0">
            <a:spAutoFit/>
          </a:bodyPr>
          <a:lstStyle/>
          <a:p>
            <a:r>
              <a:rPr lang="id-ID" sz="2400" b="1" dirty="0"/>
              <a:t>M. Fikri Damar</a:t>
            </a:r>
            <a:endParaRPr lang="en-MY" sz="2400" b="1" dirty="0"/>
          </a:p>
          <a:p>
            <a:r>
              <a:rPr lang="id-ID" sz="1600" dirty="0"/>
              <a:t>120140077</a:t>
            </a:r>
            <a:endParaRPr lang="en-MY" sz="1600" dirty="0"/>
          </a:p>
          <a:p>
            <a:endParaRPr lang="en-MY" sz="1600" dirty="0"/>
          </a:p>
        </p:txBody>
      </p:sp>
      <p:sp>
        <p:nvSpPr>
          <p:cNvPr id="45" name="TextBox 44">
            <a:extLst>
              <a:ext uri="{FF2B5EF4-FFF2-40B4-BE49-F238E27FC236}">
                <a16:creationId xmlns:a16="http://schemas.microsoft.com/office/drawing/2014/main" id="{98B9F21E-4C7A-495D-A075-1C474C558CC7}"/>
              </a:ext>
            </a:extLst>
          </p:cNvPr>
          <p:cNvSpPr txBox="1"/>
          <p:nvPr/>
        </p:nvSpPr>
        <p:spPr>
          <a:xfrm>
            <a:off x="10026468" y="4593264"/>
            <a:ext cx="1886286" cy="954107"/>
          </a:xfrm>
          <a:prstGeom prst="rect">
            <a:avLst/>
          </a:prstGeom>
          <a:noFill/>
        </p:spPr>
        <p:txBody>
          <a:bodyPr wrap="none" rtlCol="0">
            <a:spAutoFit/>
          </a:bodyPr>
          <a:lstStyle/>
          <a:p>
            <a:r>
              <a:rPr lang="id-ID" sz="2400" b="1" dirty="0"/>
              <a:t>Alfian Kafilah</a:t>
            </a:r>
            <a:endParaRPr lang="it-IT" sz="2400" b="1" dirty="0"/>
          </a:p>
          <a:p>
            <a:r>
              <a:rPr lang="id-ID" sz="1600" dirty="0"/>
              <a:t>120140109</a:t>
            </a:r>
            <a:endParaRPr lang="en-MY" sz="1600" dirty="0"/>
          </a:p>
          <a:p>
            <a:endParaRPr lang="en-MY" sz="1600" dirty="0"/>
          </a:p>
        </p:txBody>
      </p:sp>
      <p:sp>
        <p:nvSpPr>
          <p:cNvPr id="49" name="TextBox 48">
            <a:extLst>
              <a:ext uri="{FF2B5EF4-FFF2-40B4-BE49-F238E27FC236}">
                <a16:creationId xmlns:a16="http://schemas.microsoft.com/office/drawing/2014/main" id="{D96C15E6-FABB-426B-956C-51C7BA8C894B}"/>
              </a:ext>
            </a:extLst>
          </p:cNvPr>
          <p:cNvSpPr txBox="1"/>
          <p:nvPr/>
        </p:nvSpPr>
        <p:spPr>
          <a:xfrm>
            <a:off x="1628301" y="3328674"/>
            <a:ext cx="3247158" cy="1107996"/>
          </a:xfrm>
          <a:prstGeom prst="rect">
            <a:avLst/>
          </a:prstGeom>
          <a:noFill/>
        </p:spPr>
        <p:txBody>
          <a:bodyPr wrap="square" rtlCol="0">
            <a:spAutoFit/>
          </a:bodyPr>
          <a:lstStyle/>
          <a:p>
            <a:r>
              <a:rPr lang="it-IT" sz="1400" b="1" dirty="0">
                <a:solidFill>
                  <a:srgbClr val="34484B"/>
                </a:solidFill>
              </a:rPr>
              <a:t>LEADER: </a:t>
            </a:r>
          </a:p>
          <a:p>
            <a:r>
              <a:rPr lang="id-ID" sz="2000" b="1" dirty="0"/>
              <a:t>Ahmad Fadillah</a:t>
            </a:r>
            <a:endParaRPr lang="it-IT" sz="2400" b="1" dirty="0"/>
          </a:p>
          <a:p>
            <a:r>
              <a:rPr lang="id-ID" sz="1600" dirty="0"/>
              <a:t>120140092</a:t>
            </a:r>
            <a:endParaRPr lang="en-MY" sz="1600" dirty="0"/>
          </a:p>
          <a:p>
            <a:r>
              <a:rPr lang="en-MY" sz="1600" dirty="0"/>
              <a:t>  </a:t>
            </a:r>
          </a:p>
        </p:txBody>
      </p:sp>
      <p:sp>
        <p:nvSpPr>
          <p:cNvPr id="50" name="TextBox 49">
            <a:extLst>
              <a:ext uri="{FF2B5EF4-FFF2-40B4-BE49-F238E27FC236}">
                <a16:creationId xmlns:a16="http://schemas.microsoft.com/office/drawing/2014/main" id="{2974A53A-EF91-485A-84AB-F82B5D0978B5}"/>
              </a:ext>
            </a:extLst>
          </p:cNvPr>
          <p:cNvSpPr txBox="1"/>
          <p:nvPr/>
        </p:nvSpPr>
        <p:spPr>
          <a:xfrm>
            <a:off x="9954621" y="3237125"/>
            <a:ext cx="2605720" cy="892552"/>
          </a:xfrm>
          <a:prstGeom prst="rect">
            <a:avLst/>
          </a:prstGeom>
          <a:noFill/>
        </p:spPr>
        <p:txBody>
          <a:bodyPr wrap="square" rtlCol="0">
            <a:spAutoFit/>
          </a:bodyPr>
          <a:lstStyle/>
          <a:p>
            <a:r>
              <a:rPr lang="id-ID" sz="2000" b="1" dirty="0"/>
              <a:t>Rahman Pajri</a:t>
            </a:r>
            <a:endParaRPr lang="en-MY" sz="2000" b="1" dirty="0"/>
          </a:p>
          <a:p>
            <a:r>
              <a:rPr lang="id-ID" sz="1600" dirty="0"/>
              <a:t>120140118</a:t>
            </a:r>
            <a:endParaRPr lang="en-MY" sz="1600" dirty="0"/>
          </a:p>
          <a:p>
            <a:endParaRPr lang="en-MY" sz="1600" dirty="0"/>
          </a:p>
        </p:txBody>
      </p:sp>
      <p:pic>
        <p:nvPicPr>
          <p:cNvPr id="54" name="Picture 53">
            <a:extLst>
              <a:ext uri="{FF2B5EF4-FFF2-40B4-BE49-F238E27FC236}">
                <a16:creationId xmlns:a16="http://schemas.microsoft.com/office/drawing/2014/main" id="{30627485-5FD5-4CEE-A81B-9A29409BCBFC}"/>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1424301" flipH="1">
            <a:off x="10935750" y="5505169"/>
            <a:ext cx="2295865" cy="1726529"/>
          </a:xfrm>
          <a:prstGeom prst="rect">
            <a:avLst/>
          </a:prstGeom>
        </p:spPr>
      </p:pic>
      <p:pic>
        <p:nvPicPr>
          <p:cNvPr id="55" name="Picture 54">
            <a:extLst>
              <a:ext uri="{FF2B5EF4-FFF2-40B4-BE49-F238E27FC236}">
                <a16:creationId xmlns:a16="http://schemas.microsoft.com/office/drawing/2014/main" id="{84E75DE1-6576-45ED-9B98-C227A8E37738}"/>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75699">
            <a:off x="-337636" y="5587626"/>
            <a:ext cx="3261297" cy="2452550"/>
          </a:xfrm>
          <a:prstGeom prst="rect">
            <a:avLst/>
          </a:prstGeom>
        </p:spPr>
      </p:pic>
      <p:pic>
        <p:nvPicPr>
          <p:cNvPr id="56" name="Picture 55">
            <a:extLst>
              <a:ext uri="{FF2B5EF4-FFF2-40B4-BE49-F238E27FC236}">
                <a16:creationId xmlns:a16="http://schemas.microsoft.com/office/drawing/2014/main" id="{1D5EEC73-3FC6-41BF-A094-C7C7BC0534D2}"/>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0143828" flipH="1">
            <a:off x="10071763" y="-1381367"/>
            <a:ext cx="3392794" cy="2948929"/>
          </a:xfrm>
          <a:prstGeom prst="rect">
            <a:avLst/>
          </a:prstGeom>
        </p:spPr>
      </p:pic>
      <p:pic>
        <p:nvPicPr>
          <p:cNvPr id="57" name="Picture 56" descr="A picture containing object, lamp&#10;&#10;Description automatically generated">
            <a:extLst>
              <a:ext uri="{FF2B5EF4-FFF2-40B4-BE49-F238E27FC236}">
                <a16:creationId xmlns:a16="http://schemas.microsoft.com/office/drawing/2014/main" id="{83C0D693-57B9-4E33-95A7-8EA143CC4EF3}"/>
              </a:ext>
            </a:extLst>
          </p:cNvPr>
          <p:cNvPicPr>
            <a:picLocks noChangeAspect="1"/>
          </p:cNvPicPr>
          <p:nvPr/>
        </p:nvPicPr>
        <p:blipFill rotWithShape="1">
          <a:blip r:embed="rId4">
            <a:duotone>
              <a:prstClr val="black"/>
              <a:schemeClr val="tx2">
                <a:tint val="45000"/>
                <a:satMod val="400000"/>
              </a:schemeClr>
            </a:duotone>
            <a:extLst>
              <a:ext uri="{BEBA8EAE-BF5A-486C-A8C5-ECC9F3942E4B}">
                <a14:imgProps xmlns:a14="http://schemas.microsoft.com/office/drawing/2010/main">
                  <a14:imgLayer r:embed="rId5">
                    <a14:imgEffect>
                      <a14:backgroundRemoval t="10000" b="90000" l="10000" r="90000">
                        <a14:foregroundMark x1="29634" y1="26593" x2="29268" y2="28532"/>
                        <a14:foregroundMark x1="29512" y1="14404" x2="30488" y2="15235"/>
                        <a14:foregroundMark x1="33049" y1="26039" x2="33049" y2="26039"/>
                        <a14:foregroundMark x1="35610" y1="31302" x2="35610" y2="31302"/>
                      </a14:backgroundRemoval>
                    </a14:imgEffect>
                    <a14:imgEffect>
                      <a14:artisticTexturizer/>
                    </a14:imgEffect>
                    <a14:imgEffect>
                      <a14:colorTemperature colorTemp="5300"/>
                    </a14:imgEffect>
                  </a14:imgLayer>
                </a14:imgProps>
              </a:ext>
              <a:ext uri="{28A0092B-C50C-407E-A947-70E740481C1C}">
                <a14:useLocalDpi xmlns:a14="http://schemas.microsoft.com/office/drawing/2010/main" val="0"/>
              </a:ext>
            </a:extLst>
          </a:blip>
          <a:srcRect l="26382" t="7158" r="34304" b="10033"/>
          <a:stretch/>
        </p:blipFill>
        <p:spPr>
          <a:xfrm rot="20517485">
            <a:off x="9948792" y="5601907"/>
            <a:ext cx="2798959" cy="2595480"/>
          </a:xfrm>
          <a:prstGeom prst="rect">
            <a:avLst/>
          </a:prstGeom>
          <a:effectLst>
            <a:outerShdw blurRad="50800" dist="38100" dir="2700000" algn="tl" rotWithShape="0">
              <a:prstClr val="black">
                <a:alpha val="40000"/>
              </a:prstClr>
            </a:outerShdw>
          </a:effectLst>
        </p:spPr>
      </p:pic>
      <p:pic>
        <p:nvPicPr>
          <p:cNvPr id="58" name="Picture 57">
            <a:extLst>
              <a:ext uri="{FF2B5EF4-FFF2-40B4-BE49-F238E27FC236}">
                <a16:creationId xmlns:a16="http://schemas.microsoft.com/office/drawing/2014/main" id="{288D99E9-3AB2-42D9-8978-652AFC650B40}"/>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6002004" flipV="1">
            <a:off x="-39076" y="-321682"/>
            <a:ext cx="884189" cy="664925"/>
          </a:xfrm>
          <a:prstGeom prst="rect">
            <a:avLst/>
          </a:prstGeom>
        </p:spPr>
      </p:pic>
      <p:pic>
        <p:nvPicPr>
          <p:cNvPr id="59" name="Picture 58">
            <a:extLst>
              <a:ext uri="{FF2B5EF4-FFF2-40B4-BE49-F238E27FC236}">
                <a16:creationId xmlns:a16="http://schemas.microsoft.com/office/drawing/2014/main" id="{934824A2-AFB0-434B-B25D-D689E536A478}"/>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5597996" flipH="1" flipV="1">
            <a:off x="509761" y="296592"/>
            <a:ext cx="1160006" cy="664925"/>
          </a:xfrm>
          <a:prstGeom prst="rect">
            <a:avLst/>
          </a:prstGeom>
        </p:spPr>
      </p:pic>
      <p:sp>
        <p:nvSpPr>
          <p:cNvPr id="60" name="Rectangle 59">
            <a:extLst>
              <a:ext uri="{FF2B5EF4-FFF2-40B4-BE49-F238E27FC236}">
                <a16:creationId xmlns:a16="http://schemas.microsoft.com/office/drawing/2014/main" id="{2972976E-5634-4E8C-BA0E-52FCFE1FAE29}"/>
              </a:ext>
            </a:extLst>
          </p:cNvPr>
          <p:cNvSpPr/>
          <p:nvPr/>
        </p:nvSpPr>
        <p:spPr>
          <a:xfrm>
            <a:off x="115331" y="125016"/>
            <a:ext cx="11931526" cy="6662681"/>
          </a:xfrm>
          <a:custGeom>
            <a:avLst/>
            <a:gdLst>
              <a:gd name="connsiteX0" fmla="*/ 0 w 11931526"/>
              <a:gd name="connsiteY0" fmla="*/ 0 h 6662681"/>
              <a:gd name="connsiteX1" fmla="*/ 543547 w 11931526"/>
              <a:gd name="connsiteY1" fmla="*/ 0 h 6662681"/>
              <a:gd name="connsiteX2" fmla="*/ 1087095 w 11931526"/>
              <a:gd name="connsiteY2" fmla="*/ 0 h 6662681"/>
              <a:gd name="connsiteX3" fmla="*/ 1392011 w 11931526"/>
              <a:gd name="connsiteY3" fmla="*/ 0 h 6662681"/>
              <a:gd name="connsiteX4" fmla="*/ 1696928 w 11931526"/>
              <a:gd name="connsiteY4" fmla="*/ 0 h 6662681"/>
              <a:gd name="connsiteX5" fmla="*/ 2598421 w 11931526"/>
              <a:gd name="connsiteY5" fmla="*/ 0 h 6662681"/>
              <a:gd name="connsiteX6" fmla="*/ 3022653 w 11931526"/>
              <a:gd name="connsiteY6" fmla="*/ 0 h 6662681"/>
              <a:gd name="connsiteX7" fmla="*/ 3804831 w 11931526"/>
              <a:gd name="connsiteY7" fmla="*/ 0 h 6662681"/>
              <a:gd name="connsiteX8" fmla="*/ 4348378 w 11931526"/>
              <a:gd name="connsiteY8" fmla="*/ 0 h 6662681"/>
              <a:gd name="connsiteX9" fmla="*/ 5249871 w 11931526"/>
              <a:gd name="connsiteY9" fmla="*/ 0 h 6662681"/>
              <a:gd name="connsiteX10" fmla="*/ 5793419 w 11931526"/>
              <a:gd name="connsiteY10" fmla="*/ 0 h 6662681"/>
              <a:gd name="connsiteX11" fmla="*/ 6217651 w 11931526"/>
              <a:gd name="connsiteY11" fmla="*/ 0 h 6662681"/>
              <a:gd name="connsiteX12" fmla="*/ 6880513 w 11931526"/>
              <a:gd name="connsiteY12" fmla="*/ 0 h 6662681"/>
              <a:gd name="connsiteX13" fmla="*/ 7185430 w 11931526"/>
              <a:gd name="connsiteY13" fmla="*/ 0 h 6662681"/>
              <a:gd name="connsiteX14" fmla="*/ 7967608 w 11931526"/>
              <a:gd name="connsiteY14" fmla="*/ 0 h 6662681"/>
              <a:gd name="connsiteX15" fmla="*/ 8869101 w 11931526"/>
              <a:gd name="connsiteY15" fmla="*/ 0 h 6662681"/>
              <a:gd name="connsiteX16" fmla="*/ 9531964 w 11931526"/>
              <a:gd name="connsiteY16" fmla="*/ 0 h 6662681"/>
              <a:gd name="connsiteX17" fmla="*/ 10314141 w 11931526"/>
              <a:gd name="connsiteY17" fmla="*/ 0 h 6662681"/>
              <a:gd name="connsiteX18" fmla="*/ 10738373 w 11931526"/>
              <a:gd name="connsiteY18" fmla="*/ 0 h 6662681"/>
              <a:gd name="connsiteX19" fmla="*/ 11281921 w 11931526"/>
              <a:gd name="connsiteY19" fmla="*/ 0 h 6662681"/>
              <a:gd name="connsiteX20" fmla="*/ 11931526 w 11931526"/>
              <a:gd name="connsiteY20" fmla="*/ 0 h 6662681"/>
              <a:gd name="connsiteX21" fmla="*/ 11931526 w 11931526"/>
              <a:gd name="connsiteY21" fmla="*/ 466388 h 6662681"/>
              <a:gd name="connsiteX22" fmla="*/ 11931526 w 11931526"/>
              <a:gd name="connsiteY22" fmla="*/ 932775 h 6662681"/>
              <a:gd name="connsiteX23" fmla="*/ 11931526 w 11931526"/>
              <a:gd name="connsiteY23" fmla="*/ 1665670 h 6662681"/>
              <a:gd name="connsiteX24" fmla="*/ 11931526 w 11931526"/>
              <a:gd name="connsiteY24" fmla="*/ 2265312 h 6662681"/>
              <a:gd name="connsiteX25" fmla="*/ 11931526 w 11931526"/>
              <a:gd name="connsiteY25" fmla="*/ 3064833 h 6662681"/>
              <a:gd name="connsiteX26" fmla="*/ 11931526 w 11931526"/>
              <a:gd name="connsiteY26" fmla="*/ 3531221 h 6662681"/>
              <a:gd name="connsiteX27" fmla="*/ 11931526 w 11931526"/>
              <a:gd name="connsiteY27" fmla="*/ 4330743 h 6662681"/>
              <a:gd name="connsiteX28" fmla="*/ 11931526 w 11931526"/>
              <a:gd name="connsiteY28" fmla="*/ 5063638 h 6662681"/>
              <a:gd name="connsiteX29" fmla="*/ 11931526 w 11931526"/>
              <a:gd name="connsiteY29" fmla="*/ 5663279 h 6662681"/>
              <a:gd name="connsiteX30" fmla="*/ 11931526 w 11931526"/>
              <a:gd name="connsiteY30" fmla="*/ 6662681 h 6662681"/>
              <a:gd name="connsiteX31" fmla="*/ 11268663 w 11931526"/>
              <a:gd name="connsiteY31" fmla="*/ 6662681 h 6662681"/>
              <a:gd name="connsiteX32" fmla="*/ 10367170 w 11931526"/>
              <a:gd name="connsiteY32" fmla="*/ 6662681 h 6662681"/>
              <a:gd name="connsiteX33" fmla="*/ 9823623 w 11931526"/>
              <a:gd name="connsiteY33" fmla="*/ 6662681 h 6662681"/>
              <a:gd name="connsiteX34" fmla="*/ 9160761 w 11931526"/>
              <a:gd name="connsiteY34" fmla="*/ 6662681 h 6662681"/>
              <a:gd name="connsiteX35" fmla="*/ 8259267 w 11931526"/>
              <a:gd name="connsiteY35" fmla="*/ 6662681 h 6662681"/>
              <a:gd name="connsiteX36" fmla="*/ 7954351 w 11931526"/>
              <a:gd name="connsiteY36" fmla="*/ 6662681 h 6662681"/>
              <a:gd name="connsiteX37" fmla="*/ 7530119 w 11931526"/>
              <a:gd name="connsiteY37" fmla="*/ 6662681 h 6662681"/>
              <a:gd name="connsiteX38" fmla="*/ 6628626 w 11931526"/>
              <a:gd name="connsiteY38" fmla="*/ 6662681 h 6662681"/>
              <a:gd name="connsiteX39" fmla="*/ 6085078 w 11931526"/>
              <a:gd name="connsiteY39" fmla="*/ 6662681 h 6662681"/>
              <a:gd name="connsiteX40" fmla="*/ 5541531 w 11931526"/>
              <a:gd name="connsiteY40" fmla="*/ 6662681 h 6662681"/>
              <a:gd name="connsiteX41" fmla="*/ 4997984 w 11931526"/>
              <a:gd name="connsiteY41" fmla="*/ 6662681 h 6662681"/>
              <a:gd name="connsiteX42" fmla="*/ 4335121 w 11931526"/>
              <a:gd name="connsiteY42" fmla="*/ 6662681 h 6662681"/>
              <a:gd name="connsiteX43" fmla="*/ 3791574 w 11931526"/>
              <a:gd name="connsiteY43" fmla="*/ 6662681 h 6662681"/>
              <a:gd name="connsiteX44" fmla="*/ 3009396 w 11931526"/>
              <a:gd name="connsiteY44" fmla="*/ 6662681 h 6662681"/>
              <a:gd name="connsiteX45" fmla="*/ 2346533 w 11931526"/>
              <a:gd name="connsiteY45" fmla="*/ 6662681 h 6662681"/>
              <a:gd name="connsiteX46" fmla="*/ 2041617 w 11931526"/>
              <a:gd name="connsiteY46" fmla="*/ 6662681 h 6662681"/>
              <a:gd name="connsiteX47" fmla="*/ 1498069 w 11931526"/>
              <a:gd name="connsiteY47" fmla="*/ 6662681 h 6662681"/>
              <a:gd name="connsiteX48" fmla="*/ 596576 w 11931526"/>
              <a:gd name="connsiteY48" fmla="*/ 6662681 h 6662681"/>
              <a:gd name="connsiteX49" fmla="*/ 0 w 11931526"/>
              <a:gd name="connsiteY49" fmla="*/ 6662681 h 6662681"/>
              <a:gd name="connsiteX50" fmla="*/ 0 w 11931526"/>
              <a:gd name="connsiteY50" fmla="*/ 6129667 h 6662681"/>
              <a:gd name="connsiteX51" fmla="*/ 0 w 11931526"/>
              <a:gd name="connsiteY51" fmla="*/ 5596652 h 6662681"/>
              <a:gd name="connsiteX52" fmla="*/ 0 w 11931526"/>
              <a:gd name="connsiteY52" fmla="*/ 4930384 h 6662681"/>
              <a:gd name="connsiteX53" fmla="*/ 0 w 11931526"/>
              <a:gd name="connsiteY53" fmla="*/ 4130862 h 6662681"/>
              <a:gd name="connsiteX54" fmla="*/ 0 w 11931526"/>
              <a:gd name="connsiteY54" fmla="*/ 3597848 h 6662681"/>
              <a:gd name="connsiteX55" fmla="*/ 0 w 11931526"/>
              <a:gd name="connsiteY55" fmla="*/ 2931580 h 6662681"/>
              <a:gd name="connsiteX56" fmla="*/ 0 w 11931526"/>
              <a:gd name="connsiteY56" fmla="*/ 2465192 h 6662681"/>
              <a:gd name="connsiteX57" fmla="*/ 0 w 11931526"/>
              <a:gd name="connsiteY57" fmla="*/ 1665670 h 6662681"/>
              <a:gd name="connsiteX58" fmla="*/ 0 w 11931526"/>
              <a:gd name="connsiteY58" fmla="*/ 1132656 h 6662681"/>
              <a:gd name="connsiteX59" fmla="*/ 0 w 11931526"/>
              <a:gd name="connsiteY59" fmla="*/ 599641 h 6662681"/>
              <a:gd name="connsiteX60" fmla="*/ 0 w 11931526"/>
              <a:gd name="connsiteY60" fmla="*/ 0 h 666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931526" h="6662681" extrusionOk="0">
                <a:moveTo>
                  <a:pt x="0" y="0"/>
                </a:moveTo>
                <a:cubicBezTo>
                  <a:pt x="251214" y="21538"/>
                  <a:pt x="407159" y="9621"/>
                  <a:pt x="543547" y="0"/>
                </a:cubicBezTo>
                <a:cubicBezTo>
                  <a:pt x="679935" y="-9621"/>
                  <a:pt x="949884" y="6633"/>
                  <a:pt x="1087095" y="0"/>
                </a:cubicBezTo>
                <a:cubicBezTo>
                  <a:pt x="1224306" y="-6633"/>
                  <a:pt x="1243133" y="6927"/>
                  <a:pt x="1392011" y="0"/>
                </a:cubicBezTo>
                <a:cubicBezTo>
                  <a:pt x="1540889" y="-6927"/>
                  <a:pt x="1580803" y="10533"/>
                  <a:pt x="1696928" y="0"/>
                </a:cubicBezTo>
                <a:cubicBezTo>
                  <a:pt x="1813053" y="-10533"/>
                  <a:pt x="2310571" y="-1087"/>
                  <a:pt x="2598421" y="0"/>
                </a:cubicBezTo>
                <a:cubicBezTo>
                  <a:pt x="2886271" y="1087"/>
                  <a:pt x="2834155" y="20935"/>
                  <a:pt x="3022653" y="0"/>
                </a:cubicBezTo>
                <a:cubicBezTo>
                  <a:pt x="3211151" y="-20935"/>
                  <a:pt x="3648146" y="21764"/>
                  <a:pt x="3804831" y="0"/>
                </a:cubicBezTo>
                <a:cubicBezTo>
                  <a:pt x="3961516" y="-21764"/>
                  <a:pt x="4203132" y="-16541"/>
                  <a:pt x="4348378" y="0"/>
                </a:cubicBezTo>
                <a:cubicBezTo>
                  <a:pt x="4493624" y="16541"/>
                  <a:pt x="5062462" y="30200"/>
                  <a:pt x="5249871" y="0"/>
                </a:cubicBezTo>
                <a:cubicBezTo>
                  <a:pt x="5437280" y="-30200"/>
                  <a:pt x="5656892" y="-2268"/>
                  <a:pt x="5793419" y="0"/>
                </a:cubicBezTo>
                <a:cubicBezTo>
                  <a:pt x="5929946" y="2268"/>
                  <a:pt x="6103275" y="-5764"/>
                  <a:pt x="6217651" y="0"/>
                </a:cubicBezTo>
                <a:cubicBezTo>
                  <a:pt x="6332027" y="5764"/>
                  <a:pt x="6741231" y="12674"/>
                  <a:pt x="6880513" y="0"/>
                </a:cubicBezTo>
                <a:cubicBezTo>
                  <a:pt x="7019795" y="-12674"/>
                  <a:pt x="7055145" y="-5199"/>
                  <a:pt x="7185430" y="0"/>
                </a:cubicBezTo>
                <a:cubicBezTo>
                  <a:pt x="7315715" y="5199"/>
                  <a:pt x="7676330" y="37379"/>
                  <a:pt x="7967608" y="0"/>
                </a:cubicBezTo>
                <a:cubicBezTo>
                  <a:pt x="8258886" y="-37379"/>
                  <a:pt x="8497513" y="-43435"/>
                  <a:pt x="8869101" y="0"/>
                </a:cubicBezTo>
                <a:cubicBezTo>
                  <a:pt x="9240689" y="43435"/>
                  <a:pt x="9352024" y="28071"/>
                  <a:pt x="9531964" y="0"/>
                </a:cubicBezTo>
                <a:cubicBezTo>
                  <a:pt x="9711904" y="-28071"/>
                  <a:pt x="10063059" y="10385"/>
                  <a:pt x="10314141" y="0"/>
                </a:cubicBezTo>
                <a:cubicBezTo>
                  <a:pt x="10565223" y="-10385"/>
                  <a:pt x="10596852" y="-11102"/>
                  <a:pt x="10738373" y="0"/>
                </a:cubicBezTo>
                <a:cubicBezTo>
                  <a:pt x="10879894" y="11102"/>
                  <a:pt x="11104894" y="-18121"/>
                  <a:pt x="11281921" y="0"/>
                </a:cubicBezTo>
                <a:cubicBezTo>
                  <a:pt x="11458948" y="18121"/>
                  <a:pt x="11781519" y="20122"/>
                  <a:pt x="11931526" y="0"/>
                </a:cubicBezTo>
                <a:cubicBezTo>
                  <a:pt x="11923039" y="188580"/>
                  <a:pt x="11926240" y="305173"/>
                  <a:pt x="11931526" y="466388"/>
                </a:cubicBezTo>
                <a:cubicBezTo>
                  <a:pt x="11936812" y="627603"/>
                  <a:pt x="11940017" y="760723"/>
                  <a:pt x="11931526" y="932775"/>
                </a:cubicBezTo>
                <a:cubicBezTo>
                  <a:pt x="11923035" y="1104827"/>
                  <a:pt x="11932651" y="1379668"/>
                  <a:pt x="11931526" y="1665670"/>
                </a:cubicBezTo>
                <a:cubicBezTo>
                  <a:pt x="11930401" y="1951672"/>
                  <a:pt x="11918598" y="2128134"/>
                  <a:pt x="11931526" y="2265312"/>
                </a:cubicBezTo>
                <a:cubicBezTo>
                  <a:pt x="11944454" y="2402490"/>
                  <a:pt x="11920622" y="2769657"/>
                  <a:pt x="11931526" y="3064833"/>
                </a:cubicBezTo>
                <a:cubicBezTo>
                  <a:pt x="11942430" y="3360009"/>
                  <a:pt x="11934124" y="3343657"/>
                  <a:pt x="11931526" y="3531221"/>
                </a:cubicBezTo>
                <a:cubicBezTo>
                  <a:pt x="11928928" y="3718785"/>
                  <a:pt x="11927370" y="4080873"/>
                  <a:pt x="11931526" y="4330743"/>
                </a:cubicBezTo>
                <a:cubicBezTo>
                  <a:pt x="11935682" y="4580613"/>
                  <a:pt x="11938856" y="4902318"/>
                  <a:pt x="11931526" y="5063638"/>
                </a:cubicBezTo>
                <a:cubicBezTo>
                  <a:pt x="11924196" y="5224959"/>
                  <a:pt x="11923407" y="5391633"/>
                  <a:pt x="11931526" y="5663279"/>
                </a:cubicBezTo>
                <a:cubicBezTo>
                  <a:pt x="11939645" y="5934925"/>
                  <a:pt x="11896805" y="6387536"/>
                  <a:pt x="11931526" y="6662681"/>
                </a:cubicBezTo>
                <a:cubicBezTo>
                  <a:pt x="11798229" y="6636747"/>
                  <a:pt x="11596835" y="6648624"/>
                  <a:pt x="11268663" y="6662681"/>
                </a:cubicBezTo>
                <a:cubicBezTo>
                  <a:pt x="10940491" y="6676738"/>
                  <a:pt x="10735744" y="6697372"/>
                  <a:pt x="10367170" y="6662681"/>
                </a:cubicBezTo>
                <a:cubicBezTo>
                  <a:pt x="9998596" y="6627990"/>
                  <a:pt x="10021586" y="6660169"/>
                  <a:pt x="9823623" y="6662681"/>
                </a:cubicBezTo>
                <a:cubicBezTo>
                  <a:pt x="9625660" y="6665193"/>
                  <a:pt x="9393447" y="6667155"/>
                  <a:pt x="9160761" y="6662681"/>
                </a:cubicBezTo>
                <a:cubicBezTo>
                  <a:pt x="8928075" y="6658207"/>
                  <a:pt x="8664989" y="6629861"/>
                  <a:pt x="8259267" y="6662681"/>
                </a:cubicBezTo>
                <a:cubicBezTo>
                  <a:pt x="7853545" y="6695501"/>
                  <a:pt x="8070498" y="6664011"/>
                  <a:pt x="7954351" y="6662681"/>
                </a:cubicBezTo>
                <a:cubicBezTo>
                  <a:pt x="7838204" y="6661351"/>
                  <a:pt x="7737957" y="6663536"/>
                  <a:pt x="7530119" y="6662681"/>
                </a:cubicBezTo>
                <a:cubicBezTo>
                  <a:pt x="7322281" y="6661826"/>
                  <a:pt x="7002896" y="6670294"/>
                  <a:pt x="6628626" y="6662681"/>
                </a:cubicBezTo>
                <a:cubicBezTo>
                  <a:pt x="6254356" y="6655068"/>
                  <a:pt x="6247911" y="6642067"/>
                  <a:pt x="6085078" y="6662681"/>
                </a:cubicBezTo>
                <a:cubicBezTo>
                  <a:pt x="5922245" y="6683295"/>
                  <a:pt x="5672372" y="6669895"/>
                  <a:pt x="5541531" y="6662681"/>
                </a:cubicBezTo>
                <a:cubicBezTo>
                  <a:pt x="5410690" y="6655467"/>
                  <a:pt x="5113617" y="6646660"/>
                  <a:pt x="4997984" y="6662681"/>
                </a:cubicBezTo>
                <a:cubicBezTo>
                  <a:pt x="4882351" y="6678702"/>
                  <a:pt x="4533371" y="6635809"/>
                  <a:pt x="4335121" y="6662681"/>
                </a:cubicBezTo>
                <a:cubicBezTo>
                  <a:pt x="4136871" y="6689553"/>
                  <a:pt x="4053944" y="6641515"/>
                  <a:pt x="3791574" y="6662681"/>
                </a:cubicBezTo>
                <a:cubicBezTo>
                  <a:pt x="3529204" y="6683847"/>
                  <a:pt x="3392782" y="6697417"/>
                  <a:pt x="3009396" y="6662681"/>
                </a:cubicBezTo>
                <a:cubicBezTo>
                  <a:pt x="2626010" y="6627945"/>
                  <a:pt x="2568775" y="6672916"/>
                  <a:pt x="2346533" y="6662681"/>
                </a:cubicBezTo>
                <a:cubicBezTo>
                  <a:pt x="2124291" y="6652446"/>
                  <a:pt x="2174991" y="6674737"/>
                  <a:pt x="2041617" y="6662681"/>
                </a:cubicBezTo>
                <a:cubicBezTo>
                  <a:pt x="1908243" y="6650625"/>
                  <a:pt x="1708687" y="6639769"/>
                  <a:pt x="1498069" y="6662681"/>
                </a:cubicBezTo>
                <a:cubicBezTo>
                  <a:pt x="1287451" y="6685593"/>
                  <a:pt x="810854" y="6664249"/>
                  <a:pt x="596576" y="6662681"/>
                </a:cubicBezTo>
                <a:cubicBezTo>
                  <a:pt x="382298" y="6661113"/>
                  <a:pt x="219368" y="6680673"/>
                  <a:pt x="0" y="6662681"/>
                </a:cubicBezTo>
                <a:cubicBezTo>
                  <a:pt x="-11209" y="6483728"/>
                  <a:pt x="-15929" y="6288012"/>
                  <a:pt x="0" y="6129667"/>
                </a:cubicBezTo>
                <a:cubicBezTo>
                  <a:pt x="15929" y="5971322"/>
                  <a:pt x="-19309" y="5778334"/>
                  <a:pt x="0" y="5596652"/>
                </a:cubicBezTo>
                <a:cubicBezTo>
                  <a:pt x="19309" y="5414971"/>
                  <a:pt x="-314" y="5084189"/>
                  <a:pt x="0" y="4930384"/>
                </a:cubicBezTo>
                <a:cubicBezTo>
                  <a:pt x="314" y="4776579"/>
                  <a:pt x="-4848" y="4304448"/>
                  <a:pt x="0" y="4130862"/>
                </a:cubicBezTo>
                <a:cubicBezTo>
                  <a:pt x="4848" y="3957276"/>
                  <a:pt x="-5134" y="3790397"/>
                  <a:pt x="0" y="3597848"/>
                </a:cubicBezTo>
                <a:cubicBezTo>
                  <a:pt x="5134" y="3405299"/>
                  <a:pt x="28883" y="3180228"/>
                  <a:pt x="0" y="2931580"/>
                </a:cubicBezTo>
                <a:cubicBezTo>
                  <a:pt x="-28883" y="2682932"/>
                  <a:pt x="-20955" y="2615412"/>
                  <a:pt x="0" y="2465192"/>
                </a:cubicBezTo>
                <a:cubicBezTo>
                  <a:pt x="20955" y="2314972"/>
                  <a:pt x="19103" y="1885616"/>
                  <a:pt x="0" y="1665670"/>
                </a:cubicBezTo>
                <a:cubicBezTo>
                  <a:pt x="-19103" y="1445724"/>
                  <a:pt x="-26505" y="1381847"/>
                  <a:pt x="0" y="1132656"/>
                </a:cubicBezTo>
                <a:cubicBezTo>
                  <a:pt x="26505" y="883465"/>
                  <a:pt x="17405" y="788683"/>
                  <a:pt x="0" y="599641"/>
                </a:cubicBezTo>
                <a:cubicBezTo>
                  <a:pt x="-17405" y="410599"/>
                  <a:pt x="-10745" y="258027"/>
                  <a:pt x="0" y="0"/>
                </a:cubicBezTo>
                <a:close/>
              </a:path>
            </a:pathLst>
          </a:custGeom>
          <a:noFill/>
          <a:ln w="28575">
            <a:solidFill>
              <a:srgbClr val="34484B"/>
            </a:solidFill>
            <a:extLst>
              <a:ext uri="{C807C97D-BFC1-408E-A445-0C87EB9F89A2}">
                <ask:lineSketchStyleProps xmlns:ask="http://schemas.microsoft.com/office/drawing/2018/sketchyshapes" sd="43227874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 name="Picture 4">
            <a:extLst>
              <a:ext uri="{FF2B5EF4-FFF2-40B4-BE49-F238E27FC236}">
                <a16:creationId xmlns:a16="http://schemas.microsoft.com/office/drawing/2014/main" id="{89A5FC14-B6C0-441F-B8CB-628D215769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8550" y="786858"/>
            <a:ext cx="1112357" cy="1347664"/>
          </a:xfrm>
          <a:prstGeom prst="rect">
            <a:avLst/>
          </a:prstGeom>
        </p:spPr>
      </p:pic>
      <p:grpSp>
        <p:nvGrpSpPr>
          <p:cNvPr id="37" name="Group 36">
            <a:extLst>
              <a:ext uri="{FF2B5EF4-FFF2-40B4-BE49-F238E27FC236}">
                <a16:creationId xmlns:a16="http://schemas.microsoft.com/office/drawing/2014/main" id="{08BC5E1E-1935-4C76-A281-5451DBD53659}"/>
              </a:ext>
            </a:extLst>
          </p:cNvPr>
          <p:cNvGrpSpPr/>
          <p:nvPr/>
        </p:nvGrpSpPr>
        <p:grpSpPr>
          <a:xfrm>
            <a:off x="2830883" y="2273694"/>
            <a:ext cx="6768591" cy="851315"/>
            <a:chOff x="1861803" y="2604977"/>
            <a:chExt cx="4177490" cy="525421"/>
          </a:xfrm>
          <a:effectLst>
            <a:outerShdw blurRad="152400" dist="114300" dir="8100000" algn="tr" rotWithShape="0">
              <a:prstClr val="black">
                <a:alpha val="40000"/>
              </a:prstClr>
            </a:outerShdw>
          </a:effectLst>
        </p:grpSpPr>
        <p:sp>
          <p:nvSpPr>
            <p:cNvPr id="39" name="Rectangle 38">
              <a:extLst>
                <a:ext uri="{FF2B5EF4-FFF2-40B4-BE49-F238E27FC236}">
                  <a16:creationId xmlns:a16="http://schemas.microsoft.com/office/drawing/2014/main" id="{1E6CFFCA-BF3F-4387-A1CA-A1D163108B04}"/>
                </a:ext>
              </a:extLst>
            </p:cNvPr>
            <p:cNvSpPr/>
            <p:nvPr/>
          </p:nvSpPr>
          <p:spPr>
            <a:xfrm>
              <a:off x="1861803" y="2604977"/>
              <a:ext cx="4177490" cy="525421"/>
            </a:xfrm>
            <a:prstGeom prst="rect">
              <a:avLst/>
            </a:prstGeom>
            <a:solidFill>
              <a:srgbClr val="344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917" dirty="0">
                  <a:solidFill>
                    <a:schemeClr val="bg1"/>
                  </a:solidFill>
                  <a:latin typeface="Abadi Extra Light" panose="020B0204020104020204" pitchFamily="34" charset="0"/>
                </a:rPr>
                <a:t>Anggota Kelompok</a:t>
              </a:r>
              <a:endParaRPr lang="en-MY" sz="2917" dirty="0">
                <a:solidFill>
                  <a:schemeClr val="bg1"/>
                </a:solidFill>
                <a:latin typeface="Abadi Extra Light" panose="020B0204020104020204" pitchFamily="34" charset="0"/>
              </a:endParaRPr>
            </a:p>
          </p:txBody>
        </p:sp>
        <p:sp>
          <p:nvSpPr>
            <p:cNvPr id="42" name="Rectangle 41">
              <a:extLst>
                <a:ext uri="{FF2B5EF4-FFF2-40B4-BE49-F238E27FC236}">
                  <a16:creationId xmlns:a16="http://schemas.microsoft.com/office/drawing/2014/main" id="{14B710EE-7675-475D-A38C-F55892F71414}"/>
                </a:ext>
              </a:extLst>
            </p:cNvPr>
            <p:cNvSpPr/>
            <p:nvPr/>
          </p:nvSpPr>
          <p:spPr>
            <a:xfrm>
              <a:off x="1900238" y="2646255"/>
              <a:ext cx="4095749" cy="4437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917"/>
            </a:p>
          </p:txBody>
        </p:sp>
        <p:pic>
          <p:nvPicPr>
            <p:cNvPr id="43" name="Graphic 42" descr="Magnifying glass">
              <a:extLst>
                <a:ext uri="{FF2B5EF4-FFF2-40B4-BE49-F238E27FC236}">
                  <a16:creationId xmlns:a16="http://schemas.microsoft.com/office/drawing/2014/main" id="{92E15358-602B-458E-A0E2-7314A565CD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2309" y="2703252"/>
              <a:ext cx="352425" cy="352425"/>
            </a:xfrm>
            <a:prstGeom prst="rect">
              <a:avLst/>
            </a:prstGeom>
          </p:spPr>
        </p:pic>
      </p:grpSp>
      <p:pic>
        <p:nvPicPr>
          <p:cNvPr id="3" name="Picture 2">
            <a:extLst>
              <a:ext uri="{FF2B5EF4-FFF2-40B4-BE49-F238E27FC236}">
                <a16:creationId xmlns:a16="http://schemas.microsoft.com/office/drawing/2014/main" id="{EBC33537-7483-46C2-8E7E-4026AC5EA3BB}"/>
              </a:ext>
            </a:extLst>
          </p:cNvPr>
          <p:cNvPicPr>
            <a:picLocks noChangeAspect="1"/>
          </p:cNvPicPr>
          <p:nvPr/>
        </p:nvPicPr>
        <p:blipFill rotWithShape="1">
          <a:blip r:embed="rId9">
            <a:extLst>
              <a:ext uri="{28A0092B-C50C-407E-A947-70E740481C1C}">
                <a14:useLocalDpi xmlns:a14="http://schemas.microsoft.com/office/drawing/2010/main" val="0"/>
              </a:ext>
            </a:extLst>
          </a:blip>
          <a:srcRect l="36947" t="48939" r="34001" b="6222"/>
          <a:stretch/>
        </p:blipFill>
        <p:spPr>
          <a:xfrm>
            <a:off x="430023" y="3237125"/>
            <a:ext cx="1198278" cy="1232929"/>
          </a:xfrm>
          <a:prstGeom prst="rect">
            <a:avLst/>
          </a:prstGeom>
        </p:spPr>
      </p:pic>
      <p:pic>
        <p:nvPicPr>
          <p:cNvPr id="6" name="Picture 5">
            <a:extLst>
              <a:ext uri="{FF2B5EF4-FFF2-40B4-BE49-F238E27FC236}">
                <a16:creationId xmlns:a16="http://schemas.microsoft.com/office/drawing/2014/main" id="{F3D32CDD-04F2-4942-9373-0725F849A311}"/>
              </a:ext>
            </a:extLst>
          </p:cNvPr>
          <p:cNvPicPr>
            <a:picLocks noChangeAspect="1"/>
          </p:cNvPicPr>
          <p:nvPr/>
        </p:nvPicPr>
        <p:blipFill rotWithShape="1">
          <a:blip r:embed="rId9">
            <a:extLst>
              <a:ext uri="{28A0092B-C50C-407E-A947-70E740481C1C}">
                <a14:useLocalDpi xmlns:a14="http://schemas.microsoft.com/office/drawing/2010/main" val="0"/>
              </a:ext>
            </a:extLst>
          </a:blip>
          <a:srcRect l="66315" t="4297" r="5928" b="52478"/>
          <a:stretch/>
        </p:blipFill>
        <p:spPr>
          <a:xfrm>
            <a:off x="4583453" y="3332556"/>
            <a:ext cx="1151668" cy="1195663"/>
          </a:xfrm>
          <a:prstGeom prst="rect">
            <a:avLst/>
          </a:prstGeom>
        </p:spPr>
      </p:pic>
      <p:pic>
        <p:nvPicPr>
          <p:cNvPr id="9" name="Picture 8">
            <a:extLst>
              <a:ext uri="{FF2B5EF4-FFF2-40B4-BE49-F238E27FC236}">
                <a16:creationId xmlns:a16="http://schemas.microsoft.com/office/drawing/2014/main" id="{AA726016-7E80-4DE9-A30D-9888C67376C0}"/>
              </a:ext>
            </a:extLst>
          </p:cNvPr>
          <p:cNvPicPr>
            <a:picLocks noChangeAspect="1"/>
          </p:cNvPicPr>
          <p:nvPr/>
        </p:nvPicPr>
        <p:blipFill rotWithShape="1">
          <a:blip r:embed="rId9">
            <a:extLst>
              <a:ext uri="{28A0092B-C50C-407E-A947-70E740481C1C}">
                <a14:useLocalDpi xmlns:a14="http://schemas.microsoft.com/office/drawing/2010/main" val="0"/>
              </a:ext>
            </a:extLst>
          </a:blip>
          <a:srcRect l="36070" t="1823" r="34811" b="52798"/>
          <a:stretch/>
        </p:blipFill>
        <p:spPr>
          <a:xfrm>
            <a:off x="441435" y="4692112"/>
            <a:ext cx="1150850" cy="1195663"/>
          </a:xfrm>
          <a:prstGeom prst="rect">
            <a:avLst/>
          </a:prstGeom>
        </p:spPr>
      </p:pic>
      <p:pic>
        <p:nvPicPr>
          <p:cNvPr id="12" name="Picture 11">
            <a:extLst>
              <a:ext uri="{FF2B5EF4-FFF2-40B4-BE49-F238E27FC236}">
                <a16:creationId xmlns:a16="http://schemas.microsoft.com/office/drawing/2014/main" id="{6BA1AA45-D172-4506-B741-EBA4739A9EFE}"/>
              </a:ext>
            </a:extLst>
          </p:cNvPr>
          <p:cNvPicPr>
            <a:picLocks noChangeAspect="1"/>
          </p:cNvPicPr>
          <p:nvPr/>
        </p:nvPicPr>
        <p:blipFill rotWithShape="1">
          <a:blip r:embed="rId9">
            <a:extLst>
              <a:ext uri="{28A0092B-C50C-407E-A947-70E740481C1C}">
                <a14:useLocalDpi xmlns:a14="http://schemas.microsoft.com/office/drawing/2010/main" val="0"/>
              </a:ext>
            </a:extLst>
          </a:blip>
          <a:srcRect l="7704" t="1823" r="64105" b="52798"/>
          <a:stretch/>
        </p:blipFill>
        <p:spPr>
          <a:xfrm>
            <a:off x="8796165" y="4551854"/>
            <a:ext cx="1230303" cy="1320330"/>
          </a:xfrm>
          <a:prstGeom prst="rect">
            <a:avLst/>
          </a:prstGeom>
        </p:spPr>
      </p:pic>
      <p:pic>
        <p:nvPicPr>
          <p:cNvPr id="14" name="Picture 13">
            <a:extLst>
              <a:ext uri="{FF2B5EF4-FFF2-40B4-BE49-F238E27FC236}">
                <a16:creationId xmlns:a16="http://schemas.microsoft.com/office/drawing/2014/main" id="{3C331F38-2122-42DD-A54B-CCFE6A1B6819}"/>
              </a:ext>
            </a:extLst>
          </p:cNvPr>
          <p:cNvPicPr>
            <a:picLocks noChangeAspect="1"/>
          </p:cNvPicPr>
          <p:nvPr/>
        </p:nvPicPr>
        <p:blipFill rotWithShape="1">
          <a:blip r:embed="rId9">
            <a:extLst>
              <a:ext uri="{28A0092B-C50C-407E-A947-70E740481C1C}">
                <a14:useLocalDpi xmlns:a14="http://schemas.microsoft.com/office/drawing/2010/main" val="0"/>
              </a:ext>
            </a:extLst>
          </a:blip>
          <a:srcRect l="7354" t="50000" r="64675" b="6222"/>
          <a:stretch/>
        </p:blipFill>
        <p:spPr>
          <a:xfrm>
            <a:off x="8778031" y="3264181"/>
            <a:ext cx="1151667" cy="1201666"/>
          </a:xfrm>
          <a:prstGeom prst="rect">
            <a:avLst/>
          </a:prstGeom>
        </p:spPr>
      </p:pic>
      <p:pic>
        <p:nvPicPr>
          <p:cNvPr id="16" name="Picture 15">
            <a:extLst>
              <a:ext uri="{FF2B5EF4-FFF2-40B4-BE49-F238E27FC236}">
                <a16:creationId xmlns:a16="http://schemas.microsoft.com/office/drawing/2014/main" id="{04B115F8-32FA-4862-A6D9-1D9AFBE75C51}"/>
              </a:ext>
            </a:extLst>
          </p:cNvPr>
          <p:cNvPicPr>
            <a:picLocks noChangeAspect="1"/>
          </p:cNvPicPr>
          <p:nvPr/>
        </p:nvPicPr>
        <p:blipFill rotWithShape="1">
          <a:blip r:embed="rId9">
            <a:extLst>
              <a:ext uri="{28A0092B-C50C-407E-A947-70E740481C1C}">
                <a14:useLocalDpi xmlns:a14="http://schemas.microsoft.com/office/drawing/2010/main" val="0"/>
              </a:ext>
            </a:extLst>
          </a:blip>
          <a:srcRect l="66315" t="48708" r="5928" b="7587"/>
          <a:stretch/>
        </p:blipFill>
        <p:spPr>
          <a:xfrm>
            <a:off x="4628174" y="4735766"/>
            <a:ext cx="1230303" cy="1291457"/>
          </a:xfrm>
          <a:prstGeom prst="rect">
            <a:avLst/>
          </a:prstGeom>
        </p:spPr>
      </p:pic>
    </p:spTree>
    <p:extLst>
      <p:ext uri="{BB962C8B-B14F-4D97-AF65-F5344CB8AC3E}">
        <p14:creationId xmlns:p14="http://schemas.microsoft.com/office/powerpoint/2010/main" val="1906687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9450">
        <p159:morph option="byObject"/>
      </p:transition>
    </mc:Choice>
    <mc:Fallback xmlns="">
      <p:transition spd="slow" advTm="194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250"/>
                                        <p:tgtEl>
                                          <p:spTgt spid="49"/>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250"/>
                                        <p:tgtEl>
                                          <p:spTgt spid="32"/>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250"/>
                                        <p:tgtEl>
                                          <p:spTgt spid="50"/>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250"/>
                                        <p:tgtEl>
                                          <p:spTgt spid="41"/>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2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0" grpId="0"/>
      <p:bldP spid="41" grpId="0"/>
      <p:bldP spid="45" grpId="0"/>
      <p:bldP spid="49"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9151B92-3FC9-42BC-96C3-B8DBFD366DFE}"/>
              </a:ext>
            </a:extLst>
          </p:cNvPr>
          <p:cNvGrpSpPr/>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F53F5C69-AA1C-410A-8FA9-26D50250E066}"/>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 name="Oval 11">
              <a:extLst>
                <a:ext uri="{FF2B5EF4-FFF2-40B4-BE49-F238E27FC236}">
                  <a16:creationId xmlns:a16="http://schemas.microsoft.com/office/drawing/2014/main" id="{4C5D8452-5982-4C3A-A1F5-7868FF8A62CB}"/>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1285874"/>
            <a:ext cx="12192000" cy="557212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4FF3496E-C795-477D-BC60-FB7E868B5BB7}"/>
              </a:ext>
            </a:extLst>
          </p:cNvPr>
          <p:cNvGrpSpPr/>
          <p:nvPr/>
        </p:nvGrpSpPr>
        <p:grpSpPr>
          <a:xfrm>
            <a:off x="0" y="717953"/>
            <a:ext cx="12192000" cy="6121400"/>
            <a:chOff x="0" y="488949"/>
            <a:chExt cx="12192000" cy="6121400"/>
          </a:xfrm>
        </p:grpSpPr>
        <p:grpSp>
          <p:nvGrpSpPr>
            <p:cNvPr id="17" name="Group 16">
              <a:extLst>
                <a:ext uri="{FF2B5EF4-FFF2-40B4-BE49-F238E27FC236}">
                  <a16:creationId xmlns:a16="http://schemas.microsoft.com/office/drawing/2014/main" id="{5A57B033-DC7B-455A-BD1D-DEF5D6819779}"/>
                </a:ext>
              </a:extLst>
            </p:cNvPr>
            <p:cNvGrpSpPr/>
            <p:nvPr/>
          </p:nvGrpSpPr>
          <p:grpSpPr>
            <a:xfrm>
              <a:off x="0" y="488949"/>
              <a:ext cx="12192000" cy="6121400"/>
              <a:chOff x="0" y="736599"/>
              <a:chExt cx="12192000" cy="6121400"/>
            </a:xfrm>
          </p:grpSpPr>
          <p:grpSp>
            <p:nvGrpSpPr>
              <p:cNvPr id="13" name="Group 12">
                <a:extLst>
                  <a:ext uri="{FF2B5EF4-FFF2-40B4-BE49-F238E27FC236}">
                    <a16:creationId xmlns:a16="http://schemas.microsoft.com/office/drawing/2014/main" id="{F9878F5E-A7C4-4F44-871E-4666F084EDDD}"/>
                  </a:ext>
                </a:extLst>
              </p:cNvPr>
              <p:cNvGrpSpPr/>
              <p:nvPr/>
            </p:nvGrpSpPr>
            <p:grpSpPr>
              <a:xfrm>
                <a:off x="0" y="736599"/>
                <a:ext cx="12192000" cy="6121400"/>
                <a:chOff x="0" y="736599"/>
                <a:chExt cx="12192000" cy="6121400"/>
              </a:xfrm>
            </p:grpSpPr>
            <p:pic>
              <p:nvPicPr>
                <p:cNvPr id="6" name="Picture 2">
                  <a:extLst>
                    <a:ext uri="{FF2B5EF4-FFF2-40B4-BE49-F238E27FC236}">
                      <a16:creationId xmlns:a16="http://schemas.microsoft.com/office/drawing/2014/main" id="{AD24BB51-5597-4744-A45E-0426C3337AAE}"/>
                    </a:ext>
                  </a:extLst>
                </p:cNvPr>
                <p:cNvPicPr>
                  <a:picLocks noChangeAspect="1" noChangeArrowheads="1"/>
                </p:cNvPicPr>
                <p:nvPr/>
              </p:nvPicPr>
              <p:blipFill rotWithShape="1">
                <a:blip r:embed="rId4">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2A021A04-7FBD-4DA0-BFE2-2E416AC68F35}"/>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Rectangle: Rounded Corners 7">
                  <a:extLst>
                    <a:ext uri="{FF2B5EF4-FFF2-40B4-BE49-F238E27FC236}">
                      <a16:creationId xmlns:a16="http://schemas.microsoft.com/office/drawing/2014/main" id="{124EBD7B-D751-4491-AD1C-AFE076227BD3}"/>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4610ADAB-75EC-4370-A9C4-FB30AE9F0672}"/>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7E55878B-4042-41C1-89F3-C608B7ADFDD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 name="TextBox 8">
                  <a:extLst>
                    <a:ext uri="{FF2B5EF4-FFF2-40B4-BE49-F238E27FC236}">
                      <a16:creationId xmlns:a16="http://schemas.microsoft.com/office/drawing/2014/main" id="{6FB143C0-6896-47E7-92CF-8977963F7BA1}"/>
                    </a:ext>
                  </a:extLst>
                </p:cNvPr>
                <p:cNvSpPr txBox="1"/>
                <p:nvPr/>
              </p:nvSpPr>
              <p:spPr>
                <a:xfrm>
                  <a:off x="3911447" y="2496318"/>
                  <a:ext cx="4692310" cy="1200329"/>
                </a:xfrm>
                <a:prstGeom prst="rect">
                  <a:avLst/>
                </a:prstGeom>
                <a:noFill/>
              </p:spPr>
              <p:txBody>
                <a:bodyPr wrap="none" rtlCol="0">
                  <a:spAutoFit/>
                </a:bodyPr>
                <a:lstStyle/>
                <a:p>
                  <a:r>
                    <a:rPr lang="id-ID" sz="5400" dirty="0">
                      <a:solidFill>
                        <a:schemeClr val="bg1"/>
                      </a:solidFill>
                      <a:latin typeface="Felix Titling" panose="04060505060202020A04" pitchFamily="82" charset="0"/>
                    </a:rPr>
                    <a:t>MORPHLING</a:t>
                  </a:r>
                  <a:r>
                    <a:rPr lang="en-MY" sz="7200" dirty="0">
                      <a:solidFill>
                        <a:schemeClr val="bg1"/>
                      </a:solidFill>
                      <a:latin typeface="Felix Titling" panose="04060505060202020A04" pitchFamily="82" charset="0"/>
                    </a:rPr>
                    <a:t> </a:t>
                  </a:r>
                </a:p>
              </p:txBody>
            </p:sp>
          </p:grpSp>
          <p:sp>
            <p:nvSpPr>
              <p:cNvPr id="15" name="TextBox 14">
                <a:extLst>
                  <a:ext uri="{FF2B5EF4-FFF2-40B4-BE49-F238E27FC236}">
                    <a16:creationId xmlns:a16="http://schemas.microsoft.com/office/drawing/2014/main" id="{6248F497-47B1-4A6F-9735-125350CE3687}"/>
                  </a:ext>
                </a:extLst>
              </p:cNvPr>
              <p:cNvSpPr txBox="1"/>
              <p:nvPr/>
            </p:nvSpPr>
            <p:spPr>
              <a:xfrm>
                <a:off x="9788826" y="6211836"/>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sp>
            <p:nvSpPr>
              <p:cNvPr id="16" name="TextBox 15">
                <a:extLst>
                  <a:ext uri="{FF2B5EF4-FFF2-40B4-BE49-F238E27FC236}">
                    <a16:creationId xmlns:a16="http://schemas.microsoft.com/office/drawing/2014/main" id="{42ABDC13-7CCA-4FD0-845D-45606D477709}"/>
                  </a:ext>
                </a:extLst>
              </p:cNvPr>
              <p:cNvSpPr txBox="1"/>
              <p:nvPr/>
            </p:nvSpPr>
            <p:spPr>
              <a:xfrm>
                <a:off x="204275" y="6211836"/>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grpSp>
        <p:pic>
          <p:nvPicPr>
            <p:cNvPr id="92" name="Graphic 91" descr="Leaf with solid fill">
              <a:extLst>
                <a:ext uri="{FF2B5EF4-FFF2-40B4-BE49-F238E27FC236}">
                  <a16:creationId xmlns:a16="http://schemas.microsoft.com/office/drawing/2014/main" id="{96C5426A-76C5-4825-8023-6D7086EC88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24250" y="2039494"/>
              <a:ext cx="720414" cy="720414"/>
            </a:xfrm>
            <a:prstGeom prst="rect">
              <a:avLst/>
            </a:prstGeom>
          </p:spPr>
        </p:pic>
      </p:grpSp>
      <p:grpSp>
        <p:nvGrpSpPr>
          <p:cNvPr id="38" name="Group 37">
            <a:extLst>
              <a:ext uri="{FF2B5EF4-FFF2-40B4-BE49-F238E27FC236}">
                <a16:creationId xmlns:a16="http://schemas.microsoft.com/office/drawing/2014/main" id="{0374FB6E-C9CB-426C-8194-8220EDAF2489}"/>
              </a:ext>
            </a:extLst>
          </p:cNvPr>
          <p:cNvGrpSpPr/>
          <p:nvPr/>
        </p:nvGrpSpPr>
        <p:grpSpPr>
          <a:xfrm>
            <a:off x="1014722" y="8922814"/>
            <a:ext cx="2155690" cy="4529800"/>
            <a:chOff x="973974" y="1718600"/>
            <a:chExt cx="2155690" cy="4529800"/>
          </a:xfrm>
        </p:grpSpPr>
        <p:grpSp>
          <p:nvGrpSpPr>
            <p:cNvPr id="39" name="Group 38">
              <a:extLst>
                <a:ext uri="{FF2B5EF4-FFF2-40B4-BE49-F238E27FC236}">
                  <a16:creationId xmlns:a16="http://schemas.microsoft.com/office/drawing/2014/main" id="{A0822E96-72C2-4489-B0D8-592AE589C720}"/>
                </a:ext>
              </a:extLst>
            </p:cNvPr>
            <p:cNvGrpSpPr/>
            <p:nvPr/>
          </p:nvGrpSpPr>
          <p:grpSpPr>
            <a:xfrm>
              <a:off x="973974" y="1718600"/>
              <a:ext cx="2155690" cy="4529800"/>
              <a:chOff x="973974" y="1718600"/>
              <a:chExt cx="2155690" cy="4529800"/>
            </a:xfrm>
            <a:blipFill dpi="0" rotWithShape="1">
              <a:blip r:embed="rId7">
                <a:extLst>
                  <a:ext uri="{28A0092B-C50C-407E-A947-70E740481C1C}">
                    <a14:useLocalDpi xmlns:a14="http://schemas.microsoft.com/office/drawing/2010/main" val="0"/>
                  </a:ext>
                </a:extLst>
              </a:blip>
              <a:srcRect/>
              <a:stretch>
                <a:fillRect/>
              </a:stretch>
            </a:blipFill>
          </p:grpSpPr>
          <p:sp>
            <p:nvSpPr>
              <p:cNvPr id="42" name="Rectangle: Rounded Corners 41">
                <a:extLst>
                  <a:ext uri="{FF2B5EF4-FFF2-40B4-BE49-F238E27FC236}">
                    <a16:creationId xmlns:a16="http://schemas.microsoft.com/office/drawing/2014/main" id="{A9CF0485-7DC4-4A57-83E7-00C99A25D1FC}"/>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3" name="Rectangle: Rounded Corners 42">
                <a:extLst>
                  <a:ext uri="{FF2B5EF4-FFF2-40B4-BE49-F238E27FC236}">
                    <a16:creationId xmlns:a16="http://schemas.microsoft.com/office/drawing/2014/main" id="{3DCF50AC-F4E0-4BA1-BEC8-69054B3DCBF1}"/>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4" name="TextBox 43">
                <a:extLst>
                  <a:ext uri="{FF2B5EF4-FFF2-40B4-BE49-F238E27FC236}">
                    <a16:creationId xmlns:a16="http://schemas.microsoft.com/office/drawing/2014/main" id="{1C53FC53-5C31-4C2B-A4BF-8EC81306628D}"/>
                  </a:ext>
                </a:extLst>
              </p:cNvPr>
              <p:cNvSpPr txBox="1"/>
              <p:nvPr/>
            </p:nvSpPr>
            <p:spPr>
              <a:xfrm>
                <a:off x="973974" y="4966035"/>
                <a:ext cx="1843774" cy="1015663"/>
              </a:xfrm>
              <a:prstGeom prst="rect">
                <a:avLst/>
              </a:prstGeom>
              <a:grpFill/>
            </p:spPr>
            <p:txBody>
              <a:bodyPr wrap="none" rtlCol="0">
                <a:spAutoFit/>
              </a:bodyPr>
              <a:lstStyle/>
              <a:p>
                <a:r>
                  <a:rPr lang="en-MY" sz="6000" dirty="0">
                    <a:solidFill>
                      <a:schemeClr val="bg1"/>
                    </a:solidFill>
                    <a:latin typeface="Abadi" panose="020B0604020104020204" pitchFamily="34" charset="0"/>
                  </a:rPr>
                  <a:t>fruits</a:t>
                </a:r>
                <a:endParaRPr lang="en-MY" dirty="0">
                  <a:solidFill>
                    <a:schemeClr val="bg1"/>
                  </a:solidFill>
                  <a:latin typeface="Abadi" panose="020B0604020104020204" pitchFamily="34" charset="0"/>
                </a:endParaRPr>
              </a:p>
            </p:txBody>
          </p:sp>
          <p:sp>
            <p:nvSpPr>
              <p:cNvPr id="45" name="TextBox 44">
                <a:extLst>
                  <a:ext uri="{FF2B5EF4-FFF2-40B4-BE49-F238E27FC236}">
                    <a16:creationId xmlns:a16="http://schemas.microsoft.com/office/drawing/2014/main" id="{046FF7A9-7BCD-4F08-99E0-9ABFDB69E4FF}"/>
                  </a:ext>
                </a:extLst>
              </p:cNvPr>
              <p:cNvSpPr txBox="1"/>
              <p:nvPr/>
            </p:nvSpPr>
            <p:spPr>
              <a:xfrm>
                <a:off x="1014722" y="4896377"/>
                <a:ext cx="630301" cy="369332"/>
              </a:xfrm>
              <a:prstGeom prst="rect">
                <a:avLst/>
              </a:prstGeom>
              <a:noFill/>
            </p:spPr>
            <p:txBody>
              <a:bodyPr wrap="none" rtlCol="0">
                <a:spAutoFit/>
              </a:bodyPr>
              <a:lstStyle/>
              <a:p>
                <a:r>
                  <a:rPr lang="en-MY" dirty="0">
                    <a:solidFill>
                      <a:schemeClr val="bg1"/>
                    </a:solidFill>
                    <a:latin typeface="Abadi" panose="020B0604020104020204" pitchFamily="34" charset="0"/>
                  </a:rPr>
                  <a:t>baru</a:t>
                </a:r>
              </a:p>
            </p:txBody>
          </p:sp>
        </p:grpSp>
        <p:sp>
          <p:nvSpPr>
            <p:cNvPr id="40" name="Rectangle: Rounded Corners 39">
              <a:extLst>
                <a:ext uri="{FF2B5EF4-FFF2-40B4-BE49-F238E27FC236}">
                  <a16:creationId xmlns:a16="http://schemas.microsoft.com/office/drawing/2014/main" id="{BDB694D8-FD84-4D68-97DF-35AC35972A32}"/>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41" name="Graphic 40" descr="Blueberry with solid fill">
              <a:extLst>
                <a:ext uri="{FF2B5EF4-FFF2-40B4-BE49-F238E27FC236}">
                  <a16:creationId xmlns:a16="http://schemas.microsoft.com/office/drawing/2014/main" id="{4768C25A-717C-44D6-9C4D-362F4FC7B5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81811" y="2589204"/>
              <a:ext cx="1180759" cy="1180759"/>
            </a:xfrm>
            <a:prstGeom prst="rect">
              <a:avLst/>
            </a:prstGeom>
          </p:spPr>
        </p:pic>
      </p:grpSp>
      <p:grpSp>
        <p:nvGrpSpPr>
          <p:cNvPr id="46" name="Group 45">
            <a:extLst>
              <a:ext uri="{FF2B5EF4-FFF2-40B4-BE49-F238E27FC236}">
                <a16:creationId xmlns:a16="http://schemas.microsoft.com/office/drawing/2014/main" id="{F700E359-ADE3-4051-8DA8-1164D25C6F5B}"/>
              </a:ext>
            </a:extLst>
          </p:cNvPr>
          <p:cNvGrpSpPr/>
          <p:nvPr/>
        </p:nvGrpSpPr>
        <p:grpSpPr>
          <a:xfrm>
            <a:off x="9038291" y="23492265"/>
            <a:ext cx="2244525" cy="4529800"/>
            <a:chOff x="8997543" y="1739138"/>
            <a:chExt cx="2244525" cy="4529800"/>
          </a:xfrm>
        </p:grpSpPr>
        <p:grpSp>
          <p:nvGrpSpPr>
            <p:cNvPr id="47" name="Group 46">
              <a:extLst>
                <a:ext uri="{FF2B5EF4-FFF2-40B4-BE49-F238E27FC236}">
                  <a16:creationId xmlns:a16="http://schemas.microsoft.com/office/drawing/2014/main" id="{AE58192C-D1D9-4681-BCE1-4E6879CEE54F}"/>
                </a:ext>
              </a:extLst>
            </p:cNvPr>
            <p:cNvGrpSpPr/>
            <p:nvPr/>
          </p:nvGrpSpPr>
          <p:grpSpPr>
            <a:xfrm>
              <a:off x="8997543" y="1739138"/>
              <a:ext cx="2244525" cy="4529800"/>
              <a:chOff x="8997543" y="1739138"/>
              <a:chExt cx="2244525" cy="4529800"/>
            </a:xfrm>
          </p:grpSpPr>
          <p:sp>
            <p:nvSpPr>
              <p:cNvPr id="49" name="Rectangle: Rounded Corners 48">
                <a:extLst>
                  <a:ext uri="{FF2B5EF4-FFF2-40B4-BE49-F238E27FC236}">
                    <a16:creationId xmlns:a16="http://schemas.microsoft.com/office/drawing/2014/main" id="{CB21DBCF-5CAF-47D8-903E-A7B81F2B1DDE}"/>
                  </a:ext>
                </a:extLst>
              </p:cNvPr>
              <p:cNvSpPr/>
              <p:nvPr/>
            </p:nvSpPr>
            <p:spPr>
              <a:xfrm>
                <a:off x="9062336" y="1739138"/>
                <a:ext cx="2114942" cy="4529800"/>
              </a:xfrm>
              <a:prstGeom prst="roundRect">
                <a:avLst/>
              </a:prstGeom>
              <a:blipFill dpi="0" rotWithShape="1">
                <a:blip r:embed="rId10">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0" name="Rectangle: Rounded Corners 49">
                <a:extLst>
                  <a:ext uri="{FF2B5EF4-FFF2-40B4-BE49-F238E27FC236}">
                    <a16:creationId xmlns:a16="http://schemas.microsoft.com/office/drawing/2014/main" id="{B65ECCB1-CB2F-4233-939B-A155E6054215}"/>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1" name="TextBox 50">
                <a:extLst>
                  <a:ext uri="{FF2B5EF4-FFF2-40B4-BE49-F238E27FC236}">
                    <a16:creationId xmlns:a16="http://schemas.microsoft.com/office/drawing/2014/main" id="{BA0BAB1C-A8EE-4682-9968-7F76DE428281}"/>
                  </a:ext>
                </a:extLst>
              </p:cNvPr>
              <p:cNvSpPr txBox="1"/>
              <p:nvPr/>
            </p:nvSpPr>
            <p:spPr>
              <a:xfrm>
                <a:off x="8997543" y="5015120"/>
                <a:ext cx="2244525" cy="1015663"/>
              </a:xfrm>
              <a:prstGeom prst="rect">
                <a:avLst/>
              </a:prstGeom>
              <a:noFill/>
            </p:spPr>
            <p:txBody>
              <a:bodyPr wrap="none" rtlCol="0">
                <a:spAutoFit/>
              </a:bodyPr>
              <a:lstStyle/>
              <a:p>
                <a:r>
                  <a:rPr lang="en-MY" sz="6000" dirty="0">
                    <a:solidFill>
                      <a:schemeClr val="bg1"/>
                    </a:solidFill>
                    <a:latin typeface="Abadi" panose="020B0604020104020204" pitchFamily="34" charset="0"/>
                  </a:rPr>
                  <a:t>bunga</a:t>
                </a:r>
                <a:endParaRPr lang="en-MY" dirty="0">
                  <a:solidFill>
                    <a:schemeClr val="bg1"/>
                  </a:solidFill>
                  <a:latin typeface="Abadi" panose="020B0604020104020204" pitchFamily="34" charset="0"/>
                </a:endParaRPr>
              </a:p>
            </p:txBody>
          </p:sp>
          <p:sp>
            <p:nvSpPr>
              <p:cNvPr id="52" name="TextBox 51">
                <a:extLst>
                  <a:ext uri="{FF2B5EF4-FFF2-40B4-BE49-F238E27FC236}">
                    <a16:creationId xmlns:a16="http://schemas.microsoft.com/office/drawing/2014/main" id="{5049A3CB-B811-4233-B346-6C28E620C274}"/>
                  </a:ext>
                </a:extLst>
              </p:cNvPr>
              <p:cNvSpPr txBox="1"/>
              <p:nvPr/>
            </p:nvSpPr>
            <p:spPr>
              <a:xfrm>
                <a:off x="9043600" y="4940970"/>
                <a:ext cx="833883" cy="369332"/>
              </a:xfrm>
              <a:prstGeom prst="rect">
                <a:avLst/>
              </a:prstGeom>
              <a:noFill/>
            </p:spPr>
            <p:txBody>
              <a:bodyPr wrap="none" rtlCol="0">
                <a:spAutoFit/>
              </a:bodyPr>
              <a:lstStyle/>
              <a:p>
                <a:r>
                  <a:rPr lang="en-MY" dirty="0">
                    <a:solidFill>
                      <a:schemeClr val="bg1"/>
                    </a:solidFill>
                    <a:latin typeface="Abadi" panose="020B0604020104020204" pitchFamily="34" charset="0"/>
                  </a:rPr>
                  <a:t>rapper</a:t>
                </a:r>
              </a:p>
            </p:txBody>
          </p:sp>
        </p:grpSp>
        <p:pic>
          <p:nvPicPr>
            <p:cNvPr id="48" name="Graphic 47" descr="Frangipani with solid fill">
              <a:extLst>
                <a:ext uri="{FF2B5EF4-FFF2-40B4-BE49-F238E27FC236}">
                  <a16:creationId xmlns:a16="http://schemas.microsoft.com/office/drawing/2014/main" id="{C0EC9991-285B-402D-9066-A20ADB5F25B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21288" y="2633152"/>
              <a:ext cx="914400" cy="914400"/>
            </a:xfrm>
            <a:prstGeom prst="rect">
              <a:avLst/>
            </a:prstGeom>
          </p:spPr>
        </p:pic>
      </p:grpSp>
      <p:grpSp>
        <p:nvGrpSpPr>
          <p:cNvPr id="53" name="Group 52">
            <a:extLst>
              <a:ext uri="{FF2B5EF4-FFF2-40B4-BE49-F238E27FC236}">
                <a16:creationId xmlns:a16="http://schemas.microsoft.com/office/drawing/2014/main" id="{6F7DF22C-4B96-4557-96B7-83A5458C979C}"/>
              </a:ext>
            </a:extLst>
          </p:cNvPr>
          <p:cNvGrpSpPr/>
          <p:nvPr/>
        </p:nvGrpSpPr>
        <p:grpSpPr>
          <a:xfrm>
            <a:off x="6397986" y="18579661"/>
            <a:ext cx="2114942" cy="4529800"/>
            <a:chOff x="6357238" y="1739138"/>
            <a:chExt cx="2114942" cy="4529800"/>
          </a:xfrm>
        </p:grpSpPr>
        <p:grpSp>
          <p:nvGrpSpPr>
            <p:cNvPr id="54" name="Group 53">
              <a:extLst>
                <a:ext uri="{FF2B5EF4-FFF2-40B4-BE49-F238E27FC236}">
                  <a16:creationId xmlns:a16="http://schemas.microsoft.com/office/drawing/2014/main" id="{27E240E8-B56A-4D3A-9E7C-B268F66B8339}"/>
                </a:ext>
              </a:extLst>
            </p:cNvPr>
            <p:cNvGrpSpPr/>
            <p:nvPr/>
          </p:nvGrpSpPr>
          <p:grpSpPr>
            <a:xfrm>
              <a:off x="6357238" y="1739138"/>
              <a:ext cx="2114942" cy="4529800"/>
              <a:chOff x="6357238" y="1739138"/>
              <a:chExt cx="2114942" cy="4529800"/>
            </a:xfrm>
          </p:grpSpPr>
          <p:sp>
            <p:nvSpPr>
              <p:cNvPr id="56" name="Rectangle: Rounded Corners 55">
                <a:extLst>
                  <a:ext uri="{FF2B5EF4-FFF2-40B4-BE49-F238E27FC236}">
                    <a16:creationId xmlns:a16="http://schemas.microsoft.com/office/drawing/2014/main" id="{26A07D3C-DA1C-4FFE-B45A-63A918D30DE6}"/>
                  </a:ext>
                </a:extLst>
              </p:cNvPr>
              <p:cNvSpPr/>
              <p:nvPr/>
            </p:nvSpPr>
            <p:spPr>
              <a:xfrm>
                <a:off x="6357238" y="1739138"/>
                <a:ext cx="2114942" cy="4529800"/>
              </a:xfrm>
              <a:prstGeom prst="roundRect">
                <a:avLst/>
              </a:prstGeom>
              <a:blipFill dpi="0" rotWithShape="1">
                <a:blip r:embed="rId13">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7" name="Rectangle: Rounded Corners 56">
                <a:extLst>
                  <a:ext uri="{FF2B5EF4-FFF2-40B4-BE49-F238E27FC236}">
                    <a16:creationId xmlns:a16="http://schemas.microsoft.com/office/drawing/2014/main" id="{B16E97C1-52CE-430F-A979-31CE35254C17}"/>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8" name="TextBox 57">
                <a:extLst>
                  <a:ext uri="{FF2B5EF4-FFF2-40B4-BE49-F238E27FC236}">
                    <a16:creationId xmlns:a16="http://schemas.microsoft.com/office/drawing/2014/main" id="{F1EA71F1-CEBF-491D-93C9-43E0D285054E}"/>
                  </a:ext>
                </a:extLst>
              </p:cNvPr>
              <p:cNvSpPr txBox="1"/>
              <p:nvPr/>
            </p:nvSpPr>
            <p:spPr>
              <a:xfrm>
                <a:off x="6575915" y="4950493"/>
                <a:ext cx="1596912"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tree</a:t>
                </a:r>
                <a:endParaRPr lang="en-MY" dirty="0">
                  <a:solidFill>
                    <a:schemeClr val="bg1"/>
                  </a:solidFill>
                  <a:latin typeface="Abadi" panose="020B0604020104020204" pitchFamily="34" charset="0"/>
                </a:endParaRPr>
              </a:p>
            </p:txBody>
          </p:sp>
          <p:sp>
            <p:nvSpPr>
              <p:cNvPr id="59" name="TextBox 58">
                <a:extLst>
                  <a:ext uri="{FF2B5EF4-FFF2-40B4-BE49-F238E27FC236}">
                    <a16:creationId xmlns:a16="http://schemas.microsoft.com/office/drawing/2014/main" id="{57CD19F2-235F-40BE-9BD4-42610F91A628}"/>
                  </a:ext>
                </a:extLst>
              </p:cNvPr>
              <p:cNvSpPr txBox="1"/>
              <p:nvPr/>
            </p:nvSpPr>
            <p:spPr>
              <a:xfrm>
                <a:off x="6616252" y="4950493"/>
                <a:ext cx="647934" cy="369332"/>
              </a:xfrm>
              <a:prstGeom prst="rect">
                <a:avLst/>
              </a:prstGeom>
              <a:noFill/>
            </p:spPr>
            <p:txBody>
              <a:bodyPr wrap="none" rtlCol="0">
                <a:spAutoFit/>
              </a:bodyPr>
              <a:lstStyle/>
              <a:p>
                <a:r>
                  <a:rPr lang="en-MY" dirty="0">
                    <a:solidFill>
                      <a:schemeClr val="bg1"/>
                    </a:solidFill>
                    <a:latin typeface="Abadi" panose="020B0604020104020204" pitchFamily="34" charset="0"/>
                  </a:rPr>
                  <a:t>lama</a:t>
                </a:r>
              </a:p>
            </p:txBody>
          </p:sp>
        </p:grpSp>
        <p:pic>
          <p:nvPicPr>
            <p:cNvPr id="55" name="Graphic 54" descr="Tree With Roots with solid fill">
              <a:extLst>
                <a:ext uri="{FF2B5EF4-FFF2-40B4-BE49-F238E27FC236}">
                  <a16:creationId xmlns:a16="http://schemas.microsoft.com/office/drawing/2014/main" id="{9FD57E6A-71A2-4405-BABD-B08A6FF12E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40219" y="2615019"/>
              <a:ext cx="914400" cy="914400"/>
            </a:xfrm>
            <a:prstGeom prst="rect">
              <a:avLst/>
            </a:prstGeom>
          </p:spPr>
        </p:pic>
      </p:grpSp>
      <p:grpSp>
        <p:nvGrpSpPr>
          <p:cNvPr id="60" name="Group 59">
            <a:extLst>
              <a:ext uri="{FF2B5EF4-FFF2-40B4-BE49-F238E27FC236}">
                <a16:creationId xmlns:a16="http://schemas.microsoft.com/office/drawing/2014/main" id="{B63FDBD3-D8A9-4384-901F-1BCB8EA351F0}"/>
              </a:ext>
            </a:extLst>
          </p:cNvPr>
          <p:cNvGrpSpPr/>
          <p:nvPr/>
        </p:nvGrpSpPr>
        <p:grpSpPr>
          <a:xfrm>
            <a:off x="3760570" y="13636508"/>
            <a:ext cx="2114942" cy="4529800"/>
            <a:chOff x="3719822" y="1739138"/>
            <a:chExt cx="2114942" cy="4529800"/>
          </a:xfrm>
        </p:grpSpPr>
        <p:grpSp>
          <p:nvGrpSpPr>
            <p:cNvPr id="61" name="Group 60">
              <a:extLst>
                <a:ext uri="{FF2B5EF4-FFF2-40B4-BE49-F238E27FC236}">
                  <a16:creationId xmlns:a16="http://schemas.microsoft.com/office/drawing/2014/main" id="{BB6C0A1B-7A24-411A-B971-D28B409E3F10}"/>
                </a:ext>
              </a:extLst>
            </p:cNvPr>
            <p:cNvGrpSpPr/>
            <p:nvPr/>
          </p:nvGrpSpPr>
          <p:grpSpPr>
            <a:xfrm>
              <a:off x="3719822" y="1739138"/>
              <a:ext cx="2114942" cy="4529800"/>
              <a:chOff x="3719822" y="1739138"/>
              <a:chExt cx="2114942" cy="4529800"/>
            </a:xfrm>
          </p:grpSpPr>
          <p:sp>
            <p:nvSpPr>
              <p:cNvPr id="63" name="Rectangle: Rounded Corners 62">
                <a:extLst>
                  <a:ext uri="{FF2B5EF4-FFF2-40B4-BE49-F238E27FC236}">
                    <a16:creationId xmlns:a16="http://schemas.microsoft.com/office/drawing/2014/main" id="{D562CC65-2148-4AE2-97B7-941D07B401A1}"/>
                  </a:ext>
                </a:extLst>
              </p:cNvPr>
              <p:cNvSpPr/>
              <p:nvPr/>
            </p:nvSpPr>
            <p:spPr>
              <a:xfrm>
                <a:off x="3719822" y="1739138"/>
                <a:ext cx="2114942" cy="4529800"/>
              </a:xfrm>
              <a:prstGeom prst="roundRect">
                <a:avLst/>
              </a:prstGeom>
              <a:blipFill dpi="0" rotWithShape="1">
                <a:blip r:embed="rId1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4" name="Rectangle: Rounded Corners 63">
                <a:extLst>
                  <a:ext uri="{FF2B5EF4-FFF2-40B4-BE49-F238E27FC236}">
                    <a16:creationId xmlns:a16="http://schemas.microsoft.com/office/drawing/2014/main" id="{30B252E0-3C91-4B42-BA66-9B8A5E6AFC0F}"/>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5" name="TextBox 64">
                <a:extLst>
                  <a:ext uri="{FF2B5EF4-FFF2-40B4-BE49-F238E27FC236}">
                    <a16:creationId xmlns:a16="http://schemas.microsoft.com/office/drawing/2014/main" id="{5937493F-DFFF-46D0-8D99-23EA652F4BC9}"/>
                  </a:ext>
                </a:extLst>
              </p:cNvPr>
              <p:cNvSpPr txBox="1"/>
              <p:nvPr/>
            </p:nvSpPr>
            <p:spPr>
              <a:xfrm>
                <a:off x="3883954" y="4940970"/>
                <a:ext cx="1877437"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seed</a:t>
                </a:r>
                <a:endParaRPr lang="en-MY" dirty="0">
                  <a:solidFill>
                    <a:schemeClr val="bg1"/>
                  </a:solidFill>
                  <a:latin typeface="Abadi" panose="020B0604020104020204" pitchFamily="34" charset="0"/>
                </a:endParaRPr>
              </a:p>
            </p:txBody>
          </p:sp>
          <p:sp>
            <p:nvSpPr>
              <p:cNvPr id="66" name="TextBox 65">
                <a:extLst>
                  <a:ext uri="{FF2B5EF4-FFF2-40B4-BE49-F238E27FC236}">
                    <a16:creationId xmlns:a16="http://schemas.microsoft.com/office/drawing/2014/main" id="{9E0A116A-1CA5-430C-91EC-92141CD74910}"/>
                  </a:ext>
                </a:extLst>
              </p:cNvPr>
              <p:cNvSpPr txBox="1"/>
              <p:nvPr/>
            </p:nvSpPr>
            <p:spPr>
              <a:xfrm>
                <a:off x="3883954" y="4990055"/>
                <a:ext cx="631904" cy="369332"/>
              </a:xfrm>
              <a:prstGeom prst="rect">
                <a:avLst/>
              </a:prstGeom>
              <a:noFill/>
            </p:spPr>
            <p:txBody>
              <a:bodyPr wrap="none" rtlCol="0">
                <a:spAutoFit/>
              </a:bodyPr>
              <a:lstStyle/>
              <a:p>
                <a:r>
                  <a:rPr lang="en-MY" dirty="0">
                    <a:solidFill>
                      <a:schemeClr val="bg1"/>
                    </a:solidFill>
                    <a:latin typeface="Abadi" panose="020B0604020104020204" pitchFamily="34" charset="0"/>
                  </a:rPr>
                  <a:t>soya</a:t>
                </a:r>
              </a:p>
            </p:txBody>
          </p:sp>
        </p:grpSp>
        <p:pic>
          <p:nvPicPr>
            <p:cNvPr id="62" name="Graphic 61" descr="Acorn with solid fill">
              <a:hlinkClick r:id="rId17" action="ppaction://hlinksldjump"/>
              <a:extLst>
                <a:ext uri="{FF2B5EF4-FFF2-40B4-BE49-F238E27FC236}">
                  <a16:creationId xmlns:a16="http://schemas.microsoft.com/office/drawing/2014/main" id="{C371F5BB-E964-4E68-BA5A-049F95962F8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65472" y="2656589"/>
              <a:ext cx="914400" cy="914400"/>
            </a:xfrm>
            <a:prstGeom prst="rect">
              <a:avLst/>
            </a:prstGeom>
          </p:spPr>
        </p:pic>
      </p:grpSp>
      <p:pic>
        <p:nvPicPr>
          <p:cNvPr id="3" name="Picture 2">
            <a:extLst>
              <a:ext uri="{FF2B5EF4-FFF2-40B4-BE49-F238E27FC236}">
                <a16:creationId xmlns:a16="http://schemas.microsoft.com/office/drawing/2014/main" id="{450651ED-A5E3-4A51-8E0A-50ED1E34E56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66138" y="1955061"/>
            <a:ext cx="1493579" cy="1493579"/>
          </a:xfrm>
          <a:prstGeom prst="rect">
            <a:avLst/>
          </a:prstGeom>
        </p:spPr>
      </p:pic>
    </p:spTree>
    <p:extLst>
      <p:ext uri="{BB962C8B-B14F-4D97-AF65-F5344CB8AC3E}">
        <p14:creationId xmlns:p14="http://schemas.microsoft.com/office/powerpoint/2010/main" val="1737440936"/>
      </p:ext>
    </p:extLst>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8482"/>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62288"/>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4" name="Picture 3">
            <a:extLst>
              <a:ext uri="{FF2B5EF4-FFF2-40B4-BE49-F238E27FC236}">
                <a16:creationId xmlns:a16="http://schemas.microsoft.com/office/drawing/2014/main" id="{435E2D6F-0857-4B26-899D-D138E165CF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22865" y="-97586"/>
            <a:ext cx="1522553" cy="1522553"/>
          </a:xfrm>
          <a:prstGeom prst="rect">
            <a:avLst/>
          </a:prstGeom>
        </p:spPr>
      </p:pic>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4880" y="321732"/>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3450612" y="454631"/>
            <a:ext cx="4121641" cy="400110"/>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en-US" sz="2000" dirty="0">
                <a:solidFill>
                  <a:schemeClr val="bg1"/>
                </a:solidFill>
                <a:latin typeface="Abadi" panose="020B0604020104020204" pitchFamily="34" charset="0"/>
              </a:rPr>
              <a:t>Desain UML Class Diagram</a:t>
            </a:r>
            <a:r>
              <a:rPr lang="en-MY" sz="2000" dirty="0">
                <a:solidFill>
                  <a:schemeClr val="bg1"/>
                </a:solidFill>
                <a:latin typeface="Abadi" panose="020B0604020104020204" pitchFamily="34" charset="0"/>
              </a:rPr>
              <a:t> </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CA24BB4A-B559-485A-B0EE-1C2B72E2BA08}"/>
              </a:ext>
            </a:extLst>
          </p:cNvPr>
          <p:cNvSpPr txBox="1"/>
          <p:nvPr/>
        </p:nvSpPr>
        <p:spPr>
          <a:xfrm>
            <a:off x="211162" y="6369604"/>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0BFE2F79-F3BE-4EAA-9205-8C404541C7CE}"/>
              </a:ext>
            </a:extLst>
          </p:cNvPr>
          <p:cNvSpPr txBox="1"/>
          <p:nvPr/>
        </p:nvSpPr>
        <p:spPr>
          <a:xfrm>
            <a:off x="9838887" y="635446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6" name="Picture 5">
            <a:extLst>
              <a:ext uri="{FF2B5EF4-FFF2-40B4-BE49-F238E27FC236}">
                <a16:creationId xmlns:a16="http://schemas.microsoft.com/office/drawing/2014/main" id="{C69981BA-F905-46B6-A5D7-65FC36F955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0236" y="787969"/>
            <a:ext cx="10055085" cy="5425028"/>
          </a:xfrm>
          <a:prstGeom prst="rect">
            <a:avLst/>
          </a:prstGeom>
        </p:spPr>
      </p:pic>
    </p:spTree>
    <p:extLst>
      <p:ext uri="{BB962C8B-B14F-4D97-AF65-F5344CB8AC3E}">
        <p14:creationId xmlns:p14="http://schemas.microsoft.com/office/powerpoint/2010/main" val="2352782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20123"/>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31243"/>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4" name="Picture 3">
            <a:extLst>
              <a:ext uri="{FF2B5EF4-FFF2-40B4-BE49-F238E27FC236}">
                <a16:creationId xmlns:a16="http://schemas.microsoft.com/office/drawing/2014/main" id="{435E2D6F-0857-4B26-899D-D138E165CF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22865" y="-97586"/>
            <a:ext cx="1522553" cy="1522553"/>
          </a:xfrm>
          <a:prstGeom prst="rect">
            <a:avLst/>
          </a:prstGeom>
        </p:spPr>
      </p:pic>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16586" y="368331"/>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3450612" y="454631"/>
            <a:ext cx="4147289" cy="523220"/>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en-US" sz="2800" dirty="0" err="1">
                <a:solidFill>
                  <a:schemeClr val="bg1"/>
                </a:solidFill>
                <a:latin typeface="Abadi" panose="020B0604020104020204" pitchFamily="34" charset="0"/>
              </a:rPr>
              <a:t>Implementasi</a:t>
            </a:r>
            <a:r>
              <a:rPr lang="en-US" sz="2800" dirty="0">
                <a:solidFill>
                  <a:schemeClr val="bg1"/>
                </a:solidFill>
                <a:latin typeface="Abadi" panose="020B0604020104020204" pitchFamily="34" charset="0"/>
              </a:rPr>
              <a:t> </a:t>
            </a:r>
            <a:r>
              <a:rPr lang="en-US" sz="2800" dirty="0" err="1">
                <a:solidFill>
                  <a:schemeClr val="bg1"/>
                </a:solidFill>
                <a:latin typeface="Abadi" panose="020B0604020104020204" pitchFamily="34" charset="0"/>
              </a:rPr>
              <a:t>Kelas</a:t>
            </a:r>
            <a:r>
              <a:rPr lang="en-MY" sz="2800" dirty="0">
                <a:solidFill>
                  <a:schemeClr val="bg1"/>
                </a:solidFill>
                <a:latin typeface="Abadi" panose="020B0604020104020204" pitchFamily="34" charset="0"/>
              </a:rPr>
              <a:t> </a:t>
            </a:r>
            <a:endParaRPr lang="en-MY" dirty="0">
              <a:solidFill>
                <a:schemeClr val="bg1"/>
              </a:solidFill>
              <a:latin typeface="Abadi" panose="020B0604020104020204" pitchFamily="34" charset="0"/>
            </a:endParaRPr>
          </a:p>
        </p:txBody>
      </p:sp>
      <p:pic>
        <p:nvPicPr>
          <p:cNvPr id="6" name="Picture 5">
            <a:extLst>
              <a:ext uri="{FF2B5EF4-FFF2-40B4-BE49-F238E27FC236}">
                <a16:creationId xmlns:a16="http://schemas.microsoft.com/office/drawing/2014/main" id="{33CC64F0-2B3D-49AA-ACFD-0F600CD28A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84235" y="1328523"/>
            <a:ext cx="6592826" cy="3999165"/>
          </a:xfrm>
          <a:prstGeom prst="rect">
            <a:avLst/>
          </a:prstGeom>
        </p:spPr>
      </p:pic>
      <p:sp>
        <p:nvSpPr>
          <p:cNvPr id="32" name="TextBox 31">
            <a:extLst>
              <a:ext uri="{FF2B5EF4-FFF2-40B4-BE49-F238E27FC236}">
                <a16:creationId xmlns:a16="http://schemas.microsoft.com/office/drawing/2014/main" id="{C1AE9C84-7740-430A-93C7-F5F76395A596}"/>
              </a:ext>
            </a:extLst>
          </p:cNvPr>
          <p:cNvSpPr txBox="1"/>
          <p:nvPr/>
        </p:nvSpPr>
        <p:spPr>
          <a:xfrm>
            <a:off x="204275" y="6193190"/>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3" name="TextBox 32">
            <a:extLst>
              <a:ext uri="{FF2B5EF4-FFF2-40B4-BE49-F238E27FC236}">
                <a16:creationId xmlns:a16="http://schemas.microsoft.com/office/drawing/2014/main" id="{51FD6943-9A2A-4CD4-8D39-88A83460B9D7}"/>
              </a:ext>
            </a:extLst>
          </p:cNvPr>
          <p:cNvSpPr txBox="1"/>
          <p:nvPr/>
        </p:nvSpPr>
        <p:spPr>
          <a:xfrm>
            <a:off x="9788826" y="6193190"/>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7" name="Picture 6">
            <a:extLst>
              <a:ext uri="{FF2B5EF4-FFF2-40B4-BE49-F238E27FC236}">
                <a16:creationId xmlns:a16="http://schemas.microsoft.com/office/drawing/2014/main" id="{93D1A630-AC9B-434C-A71F-9732B0F7C8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0129" y="1328523"/>
            <a:ext cx="3771900" cy="2771775"/>
          </a:xfrm>
          <a:prstGeom prst="rect">
            <a:avLst/>
          </a:prstGeom>
        </p:spPr>
      </p:pic>
    </p:spTree>
    <p:extLst>
      <p:ext uri="{BB962C8B-B14F-4D97-AF65-F5344CB8AC3E}">
        <p14:creationId xmlns:p14="http://schemas.microsoft.com/office/powerpoint/2010/main" val="1085663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20123"/>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31243"/>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4" name="Picture 3">
            <a:extLst>
              <a:ext uri="{FF2B5EF4-FFF2-40B4-BE49-F238E27FC236}">
                <a16:creationId xmlns:a16="http://schemas.microsoft.com/office/drawing/2014/main" id="{435E2D6F-0857-4B26-899D-D138E165CF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22865" y="-97586"/>
            <a:ext cx="1522553" cy="1522553"/>
          </a:xfrm>
          <a:prstGeom prst="rect">
            <a:avLst/>
          </a:prstGeom>
        </p:spPr>
      </p:pic>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16586" y="368331"/>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3450612" y="454631"/>
            <a:ext cx="4147289" cy="523220"/>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en-US" sz="2800" dirty="0" err="1">
                <a:solidFill>
                  <a:schemeClr val="bg1"/>
                </a:solidFill>
                <a:latin typeface="Abadi" panose="020B0604020104020204" pitchFamily="34" charset="0"/>
              </a:rPr>
              <a:t>Implementasi</a:t>
            </a:r>
            <a:r>
              <a:rPr lang="en-US" sz="2800" dirty="0">
                <a:solidFill>
                  <a:schemeClr val="bg1"/>
                </a:solidFill>
                <a:latin typeface="Abadi" panose="020B0604020104020204" pitchFamily="34" charset="0"/>
              </a:rPr>
              <a:t> </a:t>
            </a:r>
            <a:r>
              <a:rPr lang="en-US" sz="2800" dirty="0" err="1">
                <a:solidFill>
                  <a:schemeClr val="bg1"/>
                </a:solidFill>
                <a:latin typeface="Abadi" panose="020B0604020104020204" pitchFamily="34" charset="0"/>
              </a:rPr>
              <a:t>Kelas</a:t>
            </a:r>
            <a:r>
              <a:rPr lang="en-MY" sz="2800" dirty="0">
                <a:solidFill>
                  <a:schemeClr val="bg1"/>
                </a:solidFill>
                <a:latin typeface="Abadi" panose="020B0604020104020204" pitchFamily="34" charset="0"/>
              </a:rPr>
              <a:t> </a:t>
            </a:r>
            <a:endParaRPr lang="en-MY" dirty="0">
              <a:solidFill>
                <a:schemeClr val="bg1"/>
              </a:solidFill>
              <a:latin typeface="Abadi" panose="020B0604020104020204" pitchFamily="34" charset="0"/>
            </a:endParaRPr>
          </a:p>
        </p:txBody>
      </p:sp>
      <p:pic>
        <p:nvPicPr>
          <p:cNvPr id="7" name="Picture 6">
            <a:extLst>
              <a:ext uri="{FF2B5EF4-FFF2-40B4-BE49-F238E27FC236}">
                <a16:creationId xmlns:a16="http://schemas.microsoft.com/office/drawing/2014/main" id="{D7029629-255B-4198-B018-02C3CC4659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0590" y="1668053"/>
            <a:ext cx="2743341" cy="1714588"/>
          </a:xfrm>
          <a:prstGeom prst="rect">
            <a:avLst/>
          </a:prstGeom>
        </p:spPr>
      </p:pic>
      <p:pic>
        <p:nvPicPr>
          <p:cNvPr id="9" name="Picture 8">
            <a:extLst>
              <a:ext uri="{FF2B5EF4-FFF2-40B4-BE49-F238E27FC236}">
                <a16:creationId xmlns:a16="http://schemas.microsoft.com/office/drawing/2014/main" id="{223E7F4F-BECF-4B84-9932-33FEA1C418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18232" y="1715094"/>
            <a:ext cx="3454578" cy="1530429"/>
          </a:xfrm>
          <a:prstGeom prst="rect">
            <a:avLst/>
          </a:prstGeom>
        </p:spPr>
      </p:pic>
      <p:pic>
        <p:nvPicPr>
          <p:cNvPr id="11" name="Picture 10">
            <a:extLst>
              <a:ext uri="{FF2B5EF4-FFF2-40B4-BE49-F238E27FC236}">
                <a16:creationId xmlns:a16="http://schemas.microsoft.com/office/drawing/2014/main" id="{CC7EAC19-FE9C-47B3-B0C1-AA060D8BD1E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7112" y="1725888"/>
            <a:ext cx="3487789" cy="959560"/>
          </a:xfrm>
          <a:prstGeom prst="rect">
            <a:avLst/>
          </a:prstGeom>
        </p:spPr>
      </p:pic>
      <p:pic>
        <p:nvPicPr>
          <p:cNvPr id="13" name="Picture 12">
            <a:extLst>
              <a:ext uri="{FF2B5EF4-FFF2-40B4-BE49-F238E27FC236}">
                <a16:creationId xmlns:a16="http://schemas.microsoft.com/office/drawing/2014/main" id="{C1237B4B-4840-4A5C-9C54-9A1BA23F04F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2827" y="4618871"/>
            <a:ext cx="2654546" cy="877154"/>
          </a:xfrm>
          <a:prstGeom prst="rect">
            <a:avLst/>
          </a:prstGeom>
        </p:spPr>
      </p:pic>
      <p:pic>
        <p:nvPicPr>
          <p:cNvPr id="15" name="Picture 14">
            <a:extLst>
              <a:ext uri="{FF2B5EF4-FFF2-40B4-BE49-F238E27FC236}">
                <a16:creationId xmlns:a16="http://schemas.microsoft.com/office/drawing/2014/main" id="{BCC2AB01-9DDC-4DAF-B1F8-32468CBD5A4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18232" y="4596812"/>
            <a:ext cx="3117248" cy="830759"/>
          </a:xfrm>
          <a:prstGeom prst="rect">
            <a:avLst/>
          </a:prstGeom>
        </p:spPr>
      </p:pic>
      <p:pic>
        <p:nvPicPr>
          <p:cNvPr id="17" name="Picture 16">
            <a:extLst>
              <a:ext uri="{FF2B5EF4-FFF2-40B4-BE49-F238E27FC236}">
                <a16:creationId xmlns:a16="http://schemas.microsoft.com/office/drawing/2014/main" id="{EBCC1A37-4684-48F4-A3E9-D78A5A1FB1A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15111" y="4485523"/>
            <a:ext cx="2597283" cy="787440"/>
          </a:xfrm>
          <a:prstGeom prst="rect">
            <a:avLst/>
          </a:prstGeom>
        </p:spPr>
      </p:pic>
      <p:sp>
        <p:nvSpPr>
          <p:cNvPr id="36" name="TextBox 35">
            <a:extLst>
              <a:ext uri="{FF2B5EF4-FFF2-40B4-BE49-F238E27FC236}">
                <a16:creationId xmlns:a16="http://schemas.microsoft.com/office/drawing/2014/main" id="{2C2D996C-DA68-480A-815F-ECB93EFBE31B}"/>
              </a:ext>
            </a:extLst>
          </p:cNvPr>
          <p:cNvSpPr txBox="1"/>
          <p:nvPr/>
        </p:nvSpPr>
        <p:spPr>
          <a:xfrm>
            <a:off x="204275" y="6193190"/>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7" name="TextBox 36">
            <a:extLst>
              <a:ext uri="{FF2B5EF4-FFF2-40B4-BE49-F238E27FC236}">
                <a16:creationId xmlns:a16="http://schemas.microsoft.com/office/drawing/2014/main" id="{AA4F96DF-2F56-4BE3-8634-EB9B21756DFB}"/>
              </a:ext>
            </a:extLst>
          </p:cNvPr>
          <p:cNvSpPr txBox="1"/>
          <p:nvPr/>
        </p:nvSpPr>
        <p:spPr>
          <a:xfrm>
            <a:off x="9788826" y="6193190"/>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spTree>
    <p:extLst>
      <p:ext uri="{BB962C8B-B14F-4D97-AF65-F5344CB8AC3E}">
        <p14:creationId xmlns:p14="http://schemas.microsoft.com/office/powerpoint/2010/main" val="1730457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20123"/>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31243"/>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4" name="Picture 3">
            <a:extLst>
              <a:ext uri="{FF2B5EF4-FFF2-40B4-BE49-F238E27FC236}">
                <a16:creationId xmlns:a16="http://schemas.microsoft.com/office/drawing/2014/main" id="{435E2D6F-0857-4B26-899D-D138E165CF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22865" y="-97586"/>
            <a:ext cx="1522553" cy="1522553"/>
          </a:xfrm>
          <a:prstGeom prst="rect">
            <a:avLst/>
          </a:prstGeom>
        </p:spPr>
      </p:pic>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16586" y="368331"/>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3633492" y="426202"/>
            <a:ext cx="4115229" cy="523220"/>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en-US" sz="2800" dirty="0" err="1">
                <a:solidFill>
                  <a:schemeClr val="bg1"/>
                </a:solidFill>
                <a:latin typeface="Abadi" panose="020B0604020104020204" pitchFamily="34" charset="0"/>
              </a:rPr>
              <a:t>Implementasi</a:t>
            </a:r>
            <a:r>
              <a:rPr lang="en-US" sz="2000" dirty="0">
                <a:solidFill>
                  <a:schemeClr val="bg1"/>
                </a:solidFill>
                <a:latin typeface="Abadi" panose="020B0604020104020204" pitchFamily="34" charset="0"/>
              </a:rPr>
              <a:t> </a:t>
            </a:r>
            <a:r>
              <a:rPr lang="en-US" sz="2800" dirty="0" err="1">
                <a:solidFill>
                  <a:schemeClr val="bg1"/>
                </a:solidFill>
                <a:latin typeface="Abadi" panose="020B0604020104020204" pitchFamily="34" charset="0"/>
              </a:rPr>
              <a:t>Kelas</a:t>
            </a:r>
            <a:r>
              <a:rPr lang="en-MY" sz="2800" dirty="0">
                <a:solidFill>
                  <a:schemeClr val="bg1"/>
                </a:solidFill>
                <a:latin typeface="Abadi" panose="020B0604020104020204" pitchFamily="34" charset="0"/>
              </a:rPr>
              <a:t> </a:t>
            </a:r>
            <a:endParaRPr lang="en-MY" dirty="0">
              <a:solidFill>
                <a:schemeClr val="bg1"/>
              </a:solidFill>
              <a:latin typeface="Abadi" panose="020B0604020104020204" pitchFamily="34" charset="0"/>
            </a:endParaRPr>
          </a:p>
        </p:txBody>
      </p:sp>
      <p:pic>
        <p:nvPicPr>
          <p:cNvPr id="3" name="Picture 2">
            <a:extLst>
              <a:ext uri="{FF2B5EF4-FFF2-40B4-BE49-F238E27FC236}">
                <a16:creationId xmlns:a16="http://schemas.microsoft.com/office/drawing/2014/main" id="{D779071A-3312-4460-A056-DABD4B6EA1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0582" y="1726712"/>
            <a:ext cx="3362058" cy="1740940"/>
          </a:xfrm>
          <a:prstGeom prst="rect">
            <a:avLst/>
          </a:prstGeom>
        </p:spPr>
      </p:pic>
      <p:pic>
        <p:nvPicPr>
          <p:cNvPr id="8" name="Picture 7">
            <a:extLst>
              <a:ext uri="{FF2B5EF4-FFF2-40B4-BE49-F238E27FC236}">
                <a16:creationId xmlns:a16="http://schemas.microsoft.com/office/drawing/2014/main" id="{5BE40535-054F-4653-8130-1AEF891D7D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83222" y="1597131"/>
            <a:ext cx="4235668" cy="3949903"/>
          </a:xfrm>
          <a:prstGeom prst="rect">
            <a:avLst/>
          </a:prstGeom>
        </p:spPr>
      </p:pic>
      <p:sp>
        <p:nvSpPr>
          <p:cNvPr id="32" name="TextBox 31">
            <a:extLst>
              <a:ext uri="{FF2B5EF4-FFF2-40B4-BE49-F238E27FC236}">
                <a16:creationId xmlns:a16="http://schemas.microsoft.com/office/drawing/2014/main" id="{F6BC24B5-9E74-4B6C-B44E-71F84E5973DA}"/>
              </a:ext>
            </a:extLst>
          </p:cNvPr>
          <p:cNvSpPr txBox="1"/>
          <p:nvPr/>
        </p:nvSpPr>
        <p:spPr>
          <a:xfrm>
            <a:off x="464266" y="5823939"/>
            <a:ext cx="10390986" cy="646331"/>
          </a:xfrm>
          <a:prstGeom prst="rect">
            <a:avLst/>
          </a:prstGeom>
          <a:noFill/>
        </p:spPr>
        <p:txBody>
          <a:bodyPr wrap="none" rtlCol="0">
            <a:spAutoFit/>
          </a:bodyPr>
          <a:lstStyle/>
          <a:p>
            <a:pPr algn="ct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Untuk</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lebih</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jelas</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dalam</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memahami</a:t>
            </a:r>
            <a:r>
              <a:rPr lang="en-US" dirty="0">
                <a:solidFill>
                  <a:schemeClr val="bg1"/>
                </a:solidFill>
                <a:latin typeface="Abadi" panose="020B0604020104020204" pitchFamily="34" charset="0"/>
              </a:rPr>
              <a:t> source code </a:t>
            </a:r>
            <a:r>
              <a:rPr lang="en-US" dirty="0" err="1">
                <a:solidFill>
                  <a:schemeClr val="bg1"/>
                </a:solidFill>
                <a:latin typeface="Abadi" panose="020B0604020104020204" pitchFamily="34" charset="0"/>
              </a:rPr>
              <a:t>tersebut</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berikut</a:t>
            </a:r>
            <a:r>
              <a:rPr lang="en-US" dirty="0">
                <a:solidFill>
                  <a:schemeClr val="bg1"/>
                </a:solidFill>
                <a:latin typeface="Abadi" panose="020B0604020104020204" pitchFamily="34" charset="0"/>
              </a:rPr>
              <a:t> kami </a:t>
            </a:r>
            <a:r>
              <a:rPr lang="en-US" dirty="0" err="1">
                <a:solidFill>
                  <a:schemeClr val="bg1"/>
                </a:solidFill>
                <a:latin typeface="Abadi" panose="020B0604020104020204" pitchFamily="34" charset="0"/>
              </a:rPr>
              <a:t>cantumkan</a:t>
            </a:r>
            <a:r>
              <a:rPr lang="en-US" dirty="0">
                <a:solidFill>
                  <a:schemeClr val="bg1"/>
                </a:solidFill>
                <a:latin typeface="Abadi" panose="020B0604020104020204" pitchFamily="34" charset="0"/>
              </a:rPr>
              <a:t> link </a:t>
            </a:r>
            <a:r>
              <a:rPr lang="en-US" dirty="0" err="1">
                <a:solidFill>
                  <a:schemeClr val="bg1"/>
                </a:solidFill>
                <a:latin typeface="Abadi" panose="020B0604020104020204" pitchFamily="34" charset="0"/>
              </a:rPr>
              <a:t>github</a:t>
            </a:r>
            <a:r>
              <a:rPr lang="en-US" dirty="0">
                <a:solidFill>
                  <a:schemeClr val="bg1"/>
                </a:solidFill>
                <a:latin typeface="Abadi" panose="020B0604020104020204" pitchFamily="34" charset="0"/>
              </a:rPr>
              <a:t> :</a:t>
            </a:r>
          </a:p>
          <a:p>
            <a:pPr algn="ctr"/>
            <a:r>
              <a:rPr lang="en-MY" dirty="0">
                <a:solidFill>
                  <a:schemeClr val="bg1"/>
                </a:solidFill>
                <a:latin typeface="Abadi" panose="020B0604020104020204" pitchFamily="34" charset="0"/>
              </a:rPr>
              <a:t>            https://github.com/AhmadFadillah12/Rebah.an-tech</a:t>
            </a:r>
            <a:endParaRPr lang="en-MY" sz="1600" dirty="0">
              <a:solidFill>
                <a:schemeClr val="bg1"/>
              </a:solidFill>
              <a:latin typeface="Abadi" panose="020B0604020104020204" pitchFamily="34" charset="0"/>
            </a:endParaRPr>
          </a:p>
        </p:txBody>
      </p:sp>
      <p:sp>
        <p:nvSpPr>
          <p:cNvPr id="33" name="TextBox 32">
            <a:extLst>
              <a:ext uri="{FF2B5EF4-FFF2-40B4-BE49-F238E27FC236}">
                <a16:creationId xmlns:a16="http://schemas.microsoft.com/office/drawing/2014/main" id="{9C499E70-833C-41DB-9DB1-713230C88236}"/>
              </a:ext>
            </a:extLst>
          </p:cNvPr>
          <p:cNvSpPr txBox="1"/>
          <p:nvPr/>
        </p:nvSpPr>
        <p:spPr>
          <a:xfrm>
            <a:off x="51289" y="6376512"/>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4" name="TextBox 33">
            <a:extLst>
              <a:ext uri="{FF2B5EF4-FFF2-40B4-BE49-F238E27FC236}">
                <a16:creationId xmlns:a16="http://schemas.microsoft.com/office/drawing/2014/main" id="{87D318EF-443A-4F09-A630-81794968A3A8}"/>
              </a:ext>
            </a:extLst>
          </p:cNvPr>
          <p:cNvSpPr txBox="1"/>
          <p:nvPr/>
        </p:nvSpPr>
        <p:spPr>
          <a:xfrm>
            <a:off x="9823909" y="637651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spTree>
    <p:extLst>
      <p:ext uri="{BB962C8B-B14F-4D97-AF65-F5344CB8AC3E}">
        <p14:creationId xmlns:p14="http://schemas.microsoft.com/office/powerpoint/2010/main" val="2330862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20123"/>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31243"/>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4" name="Picture 3">
            <a:extLst>
              <a:ext uri="{FF2B5EF4-FFF2-40B4-BE49-F238E27FC236}">
                <a16:creationId xmlns:a16="http://schemas.microsoft.com/office/drawing/2014/main" id="{435E2D6F-0857-4B26-899D-D138E165CF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22865" y="-97586"/>
            <a:ext cx="1522553" cy="1522553"/>
          </a:xfrm>
          <a:prstGeom prst="rect">
            <a:avLst/>
          </a:prstGeom>
        </p:spPr>
      </p:pic>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69011" y="342153"/>
            <a:ext cx="366689" cy="36668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4111489" y="501230"/>
            <a:ext cx="3440365" cy="646331"/>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en-US" sz="3600" dirty="0">
                <a:solidFill>
                  <a:schemeClr val="bg1"/>
                </a:solidFill>
                <a:latin typeface="Abadi" panose="020B0604020104020204" pitchFamily="34" charset="0"/>
              </a:rPr>
              <a:t>Kesimpulan</a:t>
            </a:r>
            <a:r>
              <a:rPr lang="en-MY" sz="2000" dirty="0">
                <a:solidFill>
                  <a:schemeClr val="bg1"/>
                </a:solidFill>
                <a:latin typeface="Abadi" panose="020B0604020104020204" pitchFamily="34" charset="0"/>
              </a:rPr>
              <a:t> </a:t>
            </a:r>
            <a:endParaRPr lang="en-MY" dirty="0">
              <a:solidFill>
                <a:schemeClr val="bg1"/>
              </a:solidFill>
              <a:latin typeface="Abadi" panose="020B0604020104020204" pitchFamily="34" charset="0"/>
            </a:endParaRPr>
          </a:p>
        </p:txBody>
      </p:sp>
      <p:sp>
        <p:nvSpPr>
          <p:cNvPr id="30" name="TextBox 29">
            <a:extLst>
              <a:ext uri="{FF2B5EF4-FFF2-40B4-BE49-F238E27FC236}">
                <a16:creationId xmlns:a16="http://schemas.microsoft.com/office/drawing/2014/main" id="{F18EC93E-823E-4A63-A375-D09E6AB199F5}"/>
              </a:ext>
            </a:extLst>
          </p:cNvPr>
          <p:cNvSpPr txBox="1"/>
          <p:nvPr/>
        </p:nvSpPr>
        <p:spPr>
          <a:xfrm>
            <a:off x="2572133" y="2112601"/>
            <a:ext cx="7362417" cy="2554545"/>
          </a:xfrm>
          <a:prstGeom prst="rect">
            <a:avLst/>
          </a:prstGeom>
          <a:noFill/>
        </p:spPr>
        <p:txBody>
          <a:bodyPr wrap="square" rtlCol="0">
            <a:spAutoFit/>
          </a:bodyPr>
          <a:lstStyle/>
          <a:p>
            <a:pPr algn="just"/>
            <a:r>
              <a:rPr lang="en-US" sz="2000" dirty="0">
                <a:solidFill>
                  <a:schemeClr val="bg1"/>
                </a:solidFill>
                <a:latin typeface="Abadi" panose="020B0604020104020204" pitchFamily="34" charset="0"/>
              </a:rPr>
              <a:t>Dari design </a:t>
            </a:r>
            <a:r>
              <a:rPr lang="en-US" sz="2000" dirty="0" err="1">
                <a:solidFill>
                  <a:schemeClr val="bg1"/>
                </a:solidFill>
                <a:latin typeface="Abadi" panose="020B0604020104020204" pitchFamily="34" charset="0"/>
              </a:rPr>
              <a:t>uml</a:t>
            </a:r>
            <a:r>
              <a:rPr lang="en-US" sz="2000" dirty="0">
                <a:solidFill>
                  <a:schemeClr val="bg1"/>
                </a:solidFill>
                <a:latin typeface="Abadi" panose="020B0604020104020204" pitchFamily="34" charset="0"/>
              </a:rPr>
              <a:t> class dan </a:t>
            </a:r>
            <a:r>
              <a:rPr lang="en-US" sz="2000" dirty="0" err="1">
                <a:solidFill>
                  <a:schemeClr val="bg1"/>
                </a:solidFill>
                <a:latin typeface="Abadi" panose="020B0604020104020204" pitchFamily="34" charset="0"/>
              </a:rPr>
              <a:t>potongan</a:t>
            </a:r>
            <a:r>
              <a:rPr lang="en-US" sz="2000" dirty="0">
                <a:solidFill>
                  <a:schemeClr val="bg1"/>
                </a:solidFill>
                <a:latin typeface="Abadi" panose="020B0604020104020204" pitchFamily="34" charset="0"/>
              </a:rPr>
              <a:t> source code yang </a:t>
            </a:r>
            <a:r>
              <a:rPr lang="en-US" sz="2000" dirty="0" err="1">
                <a:solidFill>
                  <a:schemeClr val="bg1"/>
                </a:solidFill>
                <a:latin typeface="Abadi" panose="020B0604020104020204" pitchFamily="34" charset="0"/>
              </a:rPr>
              <a:t>telah</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dipresentasikan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mengenai</a:t>
            </a:r>
            <a:r>
              <a:rPr lang="en-US" sz="2000" dirty="0">
                <a:solidFill>
                  <a:schemeClr val="bg1"/>
                </a:solidFill>
                <a:latin typeface="Abadi" panose="020B0604020104020204" pitchFamily="34" charset="0"/>
              </a:rPr>
              <a:t> game MORPHLING, kami </a:t>
            </a:r>
            <a:r>
              <a:rPr lang="en-US" sz="2000" dirty="0" err="1">
                <a:solidFill>
                  <a:schemeClr val="bg1"/>
                </a:solidFill>
                <a:latin typeface="Abadi" panose="020B0604020104020204" pitchFamily="34" charset="0"/>
              </a:rPr>
              <a:t>memahami</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serta</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menerapkan</a:t>
            </a:r>
            <a:r>
              <a:rPr lang="en-US" sz="2000" dirty="0">
                <a:solidFill>
                  <a:schemeClr val="bg1"/>
                </a:solidFill>
                <a:latin typeface="Abadi" panose="020B0604020104020204" pitchFamily="34" charset="0"/>
              </a:rPr>
              <a:t> 4 pilar </a:t>
            </a:r>
            <a:r>
              <a:rPr lang="en-US" sz="2000" dirty="0" err="1">
                <a:solidFill>
                  <a:schemeClr val="bg1"/>
                </a:solidFill>
                <a:latin typeface="Abadi" panose="020B0604020104020204" pitchFamily="34" charset="0"/>
              </a:rPr>
              <a:t>utama</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dalam</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Pemrograman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Berioerintasi</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Objek</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yaitu</a:t>
            </a:r>
            <a:r>
              <a:rPr lang="en-US" sz="2000" dirty="0">
                <a:solidFill>
                  <a:schemeClr val="bg1"/>
                </a:solidFill>
                <a:latin typeface="Abadi" panose="020B0604020104020204" pitchFamily="34" charset="0"/>
              </a:rPr>
              <a:t> inheritance, </a:t>
            </a:r>
            <a:r>
              <a:rPr lang="en-US" sz="2000" dirty="0" err="1">
                <a:solidFill>
                  <a:schemeClr val="bg1"/>
                </a:solidFill>
                <a:latin typeface="Abadi" panose="020B0604020104020204" pitchFamily="34" charset="0"/>
              </a:rPr>
              <a:t>abstraksi</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enkapsulasi</a:t>
            </a:r>
            <a:r>
              <a:rPr lang="en-US" sz="2000" dirty="0">
                <a:solidFill>
                  <a:schemeClr val="bg1"/>
                </a:solidFill>
                <a:latin typeface="Abadi" panose="020B0604020104020204" pitchFamily="34" charset="0"/>
              </a:rPr>
              <a:t> dan </a:t>
            </a:r>
            <a:r>
              <a:rPr lang="en-US" sz="2000" dirty="0" err="1">
                <a:solidFill>
                  <a:schemeClr val="bg1"/>
                </a:solidFill>
                <a:latin typeface="Abadi" panose="020B0604020104020204" pitchFamily="34" charset="0"/>
              </a:rPr>
              <a:t>polymorphisme</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Kelompok</a:t>
            </a:r>
            <a:r>
              <a:rPr lang="en-US" sz="2000" dirty="0">
                <a:solidFill>
                  <a:schemeClr val="bg1"/>
                </a:solidFill>
                <a:latin typeface="Abadi" panose="020B0604020104020204" pitchFamily="34" charset="0"/>
              </a:rPr>
              <a:t> kami </a:t>
            </a:r>
            <a:r>
              <a:rPr lang="en-US" sz="2000" dirty="0" err="1">
                <a:solidFill>
                  <a:schemeClr val="bg1"/>
                </a:solidFill>
                <a:latin typeface="Abadi" panose="020B0604020104020204" pitchFamily="34" charset="0"/>
              </a:rPr>
              <a:t>berusaha</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menerapkan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konsep</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tersebut</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dengan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harapan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akan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membuat</a:t>
            </a:r>
            <a:r>
              <a:rPr lang="en-US" sz="2000" dirty="0">
                <a:solidFill>
                  <a:schemeClr val="bg1"/>
                </a:solidFill>
                <a:latin typeface="Abadi" panose="020B0604020104020204" pitchFamily="34" charset="0"/>
              </a:rPr>
              <a:t> programmer lain </a:t>
            </a:r>
            <a:r>
              <a:rPr lang="en-US" sz="2000" dirty="0" err="1">
                <a:solidFill>
                  <a:schemeClr val="bg1"/>
                </a:solidFill>
                <a:latin typeface="Abadi" panose="020B0604020104020204" pitchFamily="34" charset="0"/>
              </a:rPr>
              <a:t>memahami</a:t>
            </a:r>
            <a:r>
              <a:rPr lang="en-US" sz="2000" dirty="0">
                <a:solidFill>
                  <a:schemeClr val="bg1"/>
                </a:solidFill>
                <a:latin typeface="Abadi" panose="020B0604020104020204" pitchFamily="34" charset="0"/>
              </a:rPr>
              <a:t> 4 </a:t>
            </a:r>
            <a:r>
              <a:rPr lang="en-US" sz="2000" dirty="0" err="1">
                <a:solidFill>
                  <a:schemeClr val="bg1"/>
                </a:solidFill>
                <a:latin typeface="Abadi" panose="020B0604020104020204" pitchFamily="34" charset="0"/>
              </a:rPr>
              <a:t>konsep</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utama</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Pemrograman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Berorientasi</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Objek</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ketika</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memainkan</a:t>
            </a:r>
            <a:r>
              <a:rPr lang="en-US" sz="2000" dirty="0">
                <a:solidFill>
                  <a:schemeClr val="bg1"/>
                </a:solidFill>
                <a:latin typeface="Abadi" panose="020B0604020104020204" pitchFamily="34" charset="0"/>
              </a:rPr>
              <a:t> game MORPHLING yang </a:t>
            </a:r>
            <a:r>
              <a:rPr lang="en-US" sz="2000" dirty="0" err="1">
                <a:solidFill>
                  <a:schemeClr val="bg1"/>
                </a:solidFill>
                <a:latin typeface="Abadi" panose="020B0604020104020204" pitchFamily="34" charset="0"/>
              </a:rPr>
              <a:t>akan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dibuat</a:t>
            </a:r>
            <a:r>
              <a:rPr lang="en-US" sz="2000" dirty="0">
                <a:solidFill>
                  <a:schemeClr val="bg1"/>
                </a:solidFill>
                <a:latin typeface="Abadi" panose="020B0604020104020204" pitchFamily="34" charset="0"/>
              </a:rPr>
              <a:t>.</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49D9DA30-DB21-4324-991F-FCC531527E09}"/>
              </a:ext>
            </a:extLst>
          </p:cNvPr>
          <p:cNvSpPr txBox="1"/>
          <p:nvPr/>
        </p:nvSpPr>
        <p:spPr>
          <a:xfrm>
            <a:off x="204275" y="6193190"/>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3AF6B815-4C9D-4CF1-9A43-A2D2E45C8168}"/>
              </a:ext>
            </a:extLst>
          </p:cNvPr>
          <p:cNvSpPr txBox="1"/>
          <p:nvPr/>
        </p:nvSpPr>
        <p:spPr>
          <a:xfrm>
            <a:off x="9788826" y="6193190"/>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spTree>
    <p:extLst>
      <p:ext uri="{BB962C8B-B14F-4D97-AF65-F5344CB8AC3E}">
        <p14:creationId xmlns:p14="http://schemas.microsoft.com/office/powerpoint/2010/main" val="71697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1568</TotalTime>
  <Words>642</Words>
  <Application>Microsoft Office PowerPoint</Application>
  <PresentationFormat>Widescreen</PresentationFormat>
  <Paragraphs>94</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Abadi</vt:lpstr>
      <vt:lpstr>Abadi Extra Light</vt:lpstr>
      <vt:lpstr>Arial</vt:lpstr>
      <vt:lpstr>Bell MT</vt:lpstr>
      <vt:lpstr>Calibri</vt:lpstr>
      <vt:lpstr>Calibri Light</vt:lpstr>
      <vt:lpstr>Felix Titling</vt:lpstr>
      <vt:lpstr>Freestyle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hanif mislam</dc:creator>
  <cp:lastModifiedBy>Fikri Damar</cp:lastModifiedBy>
  <cp:revision>37</cp:revision>
  <dcterms:created xsi:type="dcterms:W3CDTF">2021-06-14T23:49:15Z</dcterms:created>
  <dcterms:modified xsi:type="dcterms:W3CDTF">2022-04-20T01:13:08Z</dcterms:modified>
</cp:coreProperties>
</file>